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14.xml" ContentType="application/vnd.openxmlformats-officedocument.presentationml.tags+xml"/>
  <Override PartName="/ppt/tags/tag1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7"/>
  </p:notesMasterIdLst>
  <p:handoutMasterIdLst>
    <p:handoutMasterId r:id="rId8"/>
  </p:handoutMasterIdLst>
  <p:sldIdLst>
    <p:sldId id="265" r:id="rId5"/>
    <p:sldId id="267" r:id="rId6"/>
  </p:sldIdLst>
  <p:sldSz cx="6858000" cy="9906000" type="A4"/>
  <p:notesSz cx="6858000" cy="9144000"/>
  <p:custDataLst>
    <p:tags r:id="rId9"/>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28" userDrawn="1">
          <p15:clr>
            <a:srgbClr val="A4A3A4"/>
          </p15:clr>
        </p15:guide>
        <p15:guide id="2" pos="2160" userDrawn="1">
          <p15:clr>
            <a:srgbClr val="A4A3A4"/>
          </p15:clr>
        </p15:guide>
        <p15:guide id="4" orient="horz" pos="6023">
          <p15:clr>
            <a:srgbClr val="A4A3A4"/>
          </p15:clr>
        </p15:guide>
        <p15:guide id="5" pos="119">
          <p15:clr>
            <a:srgbClr val="A4A3A4"/>
          </p15:clr>
        </p15:guide>
        <p15:guide id="6" pos="4201">
          <p15:clr>
            <a:srgbClr val="A4A3A4"/>
          </p15:clr>
        </p15:guide>
        <p15:guide id="7" orient="horz" pos="943"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1A2B"/>
    <a:srgbClr val="A9ADB8"/>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441" autoAdjust="0"/>
    <p:restoredTop sz="94660"/>
  </p:normalViewPr>
  <p:slideViewPr>
    <p:cSldViewPr showGuides="1">
      <p:cViewPr varScale="1">
        <p:scale>
          <a:sx n="57" d="100"/>
          <a:sy n="57" d="100"/>
        </p:scale>
        <p:origin x="2765" y="67"/>
      </p:cViewPr>
      <p:guideLst>
        <p:guide orient="horz" pos="1228"/>
        <p:guide pos="2160"/>
        <p:guide orient="horz" pos="6023"/>
        <p:guide pos="119"/>
        <p:guide pos="4201"/>
        <p:guide orient="horz" pos="943"/>
      </p:guideLst>
    </p:cSldViewPr>
  </p:slideViewPr>
  <p:notesTextViewPr>
    <p:cViewPr>
      <p:scale>
        <a:sx n="1" d="1"/>
        <a:sy n="1" d="1"/>
      </p:scale>
      <p:origin x="0" y="0"/>
    </p:cViewPr>
  </p:notesTextViewPr>
  <p:sorterViewPr>
    <p:cViewPr varScale="1">
      <p:scale>
        <a:sx n="100" d="100"/>
        <a:sy n="100" d="100"/>
      </p:scale>
      <p:origin x="0" y="0"/>
    </p:cViewPr>
  </p:sorterViewPr>
  <p:notesViewPr>
    <p:cSldViewPr showGuides="1">
      <p:cViewPr varScale="1">
        <p:scale>
          <a:sx n="77" d="100"/>
          <a:sy n="77" d="100"/>
        </p:scale>
        <p:origin x="-210" y="-108"/>
      </p:cViewPr>
      <p:guideLst>
        <p:guide orient="horz" pos="2880"/>
        <p:guide pos="2160"/>
      </p:guideLst>
    </p:cSldViewPr>
  </p:notesViewPr>
  <p:gridSpacing cx="72000" cy="720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91E71FC-4183-43DF-88B3-A9BC281E445A}" type="datetimeFigureOut">
              <a:rPr lang="it-IT" smtClean="0"/>
              <a:t>28/04/2023</a:t>
            </a:fld>
            <a:endParaRPr lang="it-IT"/>
          </a:p>
        </p:txBody>
      </p:sp>
      <p:sp>
        <p:nvSpPr>
          <p:cNvPr id="4" name="Segnaposto piè di pa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7D1ED98-FA9E-4394-8F56-F988971D71CB}" type="slidenum">
              <a:rPr lang="it-IT" smtClean="0"/>
              <a:t>‹N›</a:t>
            </a:fld>
            <a:endParaRPr lang="it-IT"/>
          </a:p>
        </p:txBody>
      </p:sp>
    </p:spTree>
    <p:extLst>
      <p:ext uri="{BB962C8B-B14F-4D97-AF65-F5344CB8AC3E}">
        <p14:creationId xmlns:p14="http://schemas.microsoft.com/office/powerpoint/2010/main" val="3278979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D72E87A-87EE-463E-B0AB-BAAEAB8C14E2}" type="datetimeFigureOut">
              <a:rPr lang="it-IT" smtClean="0"/>
              <a:t>28/04/2023</a:t>
            </a:fld>
            <a:endParaRPr lang="it-IT"/>
          </a:p>
        </p:txBody>
      </p:sp>
      <p:sp>
        <p:nvSpPr>
          <p:cNvPr id="4" name="Segnaposto immagine diapositiva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351433-EB0B-4006-A1D4-BDCC31C7F8FE}" type="slidenum">
              <a:rPr lang="it-IT" smtClean="0"/>
              <a:t>‹N›</a:t>
            </a:fld>
            <a:endParaRPr lang="it-IT"/>
          </a:p>
        </p:txBody>
      </p:sp>
    </p:spTree>
    <p:extLst>
      <p:ext uri="{BB962C8B-B14F-4D97-AF65-F5344CB8AC3E}">
        <p14:creationId xmlns:p14="http://schemas.microsoft.com/office/powerpoint/2010/main" val="2534786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2.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1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10.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Cover_Start_Eng">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771DCA02-C939-4A2B-AE95-A26BC7DE251B}"/>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r="51208"/>
          <a:stretch/>
        </p:blipFill>
        <p:spPr>
          <a:xfrm>
            <a:off x="0" y="-372221"/>
            <a:ext cx="6858000" cy="10278221"/>
          </a:xfrm>
          <a:prstGeom prst="rect">
            <a:avLst/>
          </a:prstGeom>
        </p:spPr>
      </p:pic>
      <p:pic>
        <p:nvPicPr>
          <p:cNvPr id="6" name="Image 5">
            <a:extLst>
              <a:ext uri="{FF2B5EF4-FFF2-40B4-BE49-F238E27FC236}">
                <a16:creationId xmlns:a16="http://schemas.microsoft.com/office/drawing/2014/main" id="{AEA0F036-6C0E-4ECF-B061-A3D6CEC0810E}"/>
              </a:ext>
            </a:extLst>
          </p:cNvPr>
          <p:cNvPicPr>
            <a:picLocks noChangeAspect="1"/>
          </p:cNvPicPr>
          <p:nvPr userDrawn="1"/>
        </p:nvPicPr>
        <p:blipFill>
          <a:blip r:embed="rId4" cstate="print">
            <a:clrChange>
              <a:clrFrom>
                <a:srgbClr val="243782"/>
              </a:clrFrom>
              <a:clrTo>
                <a:srgbClr val="243782">
                  <a:alpha val="0"/>
                </a:srgbClr>
              </a:clrTo>
            </a:clrChange>
            <a:extLst>
              <a:ext uri="{28A0092B-C50C-407E-A947-70E740481C1C}">
                <a14:useLocalDpi xmlns:a14="http://schemas.microsoft.com/office/drawing/2010/main" val="0"/>
              </a:ext>
            </a:extLst>
          </a:blip>
          <a:stretch>
            <a:fillRect/>
          </a:stretch>
        </p:blipFill>
        <p:spPr>
          <a:xfrm>
            <a:off x="980981" y="375432"/>
            <a:ext cx="4896036" cy="1560275"/>
          </a:xfrm>
          <a:prstGeom prst="rect">
            <a:avLst/>
          </a:prstGeom>
        </p:spPr>
      </p:pic>
    </p:spTree>
    <p:custDataLst>
      <p:tags r:id="rId1"/>
    </p:custDataLst>
    <p:extLst>
      <p:ext uri="{BB962C8B-B14F-4D97-AF65-F5344CB8AC3E}">
        <p14:creationId xmlns:p14="http://schemas.microsoft.com/office/powerpoint/2010/main" val="36360796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OS_Photo_Multi_Eng">
    <p:spTree>
      <p:nvGrpSpPr>
        <p:cNvPr id="1" name=""/>
        <p:cNvGrpSpPr/>
        <p:nvPr/>
      </p:nvGrpSpPr>
      <p:grpSpPr>
        <a:xfrm>
          <a:off x="0" y="0"/>
          <a:ext cx="0" cy="0"/>
          <a:chOff x="0" y="0"/>
          <a:chExt cx="0" cy="0"/>
        </a:xfrm>
      </p:grpSpPr>
      <p:sp>
        <p:nvSpPr>
          <p:cNvPr id="23" name="Espace réservé pour une image  4">
            <a:extLst>
              <a:ext uri="{FF2B5EF4-FFF2-40B4-BE49-F238E27FC236}">
                <a16:creationId xmlns:a16="http://schemas.microsoft.com/office/drawing/2014/main" id="{B45574D3-21C7-474C-8633-604DAECC72F7}"/>
              </a:ext>
            </a:extLst>
          </p:cNvPr>
          <p:cNvSpPr>
            <a:spLocks noGrp="1"/>
          </p:cNvSpPr>
          <p:nvPr>
            <p:ph type="pic" sz="quarter" idx="49"/>
          </p:nvPr>
        </p:nvSpPr>
        <p:spPr>
          <a:xfrm>
            <a:off x="5445000" y="6249000"/>
            <a:ext cx="936625" cy="576263"/>
          </a:xfrm>
        </p:spPr>
        <p:txBody>
          <a:bodyPr/>
          <a:lstStyle/>
          <a:p>
            <a:endParaRPr lang="fr-FR"/>
          </a:p>
        </p:txBody>
      </p:sp>
      <p:sp>
        <p:nvSpPr>
          <p:cNvPr id="21" name="Espace réservé pour une image  4">
            <a:extLst>
              <a:ext uri="{FF2B5EF4-FFF2-40B4-BE49-F238E27FC236}">
                <a16:creationId xmlns:a16="http://schemas.microsoft.com/office/drawing/2014/main" id="{332BEDC6-D925-4855-BBE0-E4308B592BCA}"/>
              </a:ext>
            </a:extLst>
          </p:cNvPr>
          <p:cNvSpPr>
            <a:spLocks noGrp="1"/>
          </p:cNvSpPr>
          <p:nvPr>
            <p:ph type="pic" sz="quarter" idx="47"/>
          </p:nvPr>
        </p:nvSpPr>
        <p:spPr>
          <a:xfrm>
            <a:off x="5699100" y="4737000"/>
            <a:ext cx="936625" cy="576263"/>
          </a:xfrm>
        </p:spPr>
        <p:txBody>
          <a:bodyPr/>
          <a:lstStyle/>
          <a:p>
            <a:endParaRPr lang="fr-FR"/>
          </a:p>
        </p:txBody>
      </p:sp>
      <p:sp>
        <p:nvSpPr>
          <p:cNvPr id="5" name="Espace réservé pour une image  4">
            <a:extLst>
              <a:ext uri="{FF2B5EF4-FFF2-40B4-BE49-F238E27FC236}">
                <a16:creationId xmlns:a16="http://schemas.microsoft.com/office/drawing/2014/main" id="{9CCB2C3A-2E51-496F-838B-852FC49A27AC}"/>
              </a:ext>
            </a:extLst>
          </p:cNvPr>
          <p:cNvSpPr>
            <a:spLocks noGrp="1"/>
          </p:cNvSpPr>
          <p:nvPr>
            <p:ph type="pic" sz="quarter" idx="46"/>
          </p:nvPr>
        </p:nvSpPr>
        <p:spPr>
          <a:xfrm>
            <a:off x="5694275" y="3152737"/>
            <a:ext cx="936625" cy="576263"/>
          </a:xfrm>
        </p:spPr>
        <p:txBody>
          <a:bodyPr/>
          <a:lstStyle/>
          <a:p>
            <a:endParaRPr lang="fr-FR"/>
          </a:p>
        </p:txBody>
      </p:sp>
      <p:sp>
        <p:nvSpPr>
          <p:cNvPr id="61" name="Rectangle 32">
            <a:extLst>
              <a:ext uri="{FF2B5EF4-FFF2-40B4-BE49-F238E27FC236}">
                <a16:creationId xmlns:a16="http://schemas.microsoft.com/office/drawing/2014/main" id="{AE2CC0A7-74A7-405A-A331-882112058C89}"/>
              </a:ext>
            </a:extLst>
          </p:cNvPr>
          <p:cNvSpPr/>
          <p:nvPr userDrawn="1"/>
        </p:nvSpPr>
        <p:spPr bwMode="gray">
          <a:xfrm>
            <a:off x="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73" name="Rectangle 32">
            <a:extLst>
              <a:ext uri="{FF2B5EF4-FFF2-40B4-BE49-F238E27FC236}">
                <a16:creationId xmlns:a16="http://schemas.microsoft.com/office/drawing/2014/main" id="{AE2CC0A7-74A7-405A-A331-882112058C89}"/>
              </a:ext>
            </a:extLst>
          </p:cNvPr>
          <p:cNvSpPr/>
          <p:nvPr userDrawn="1"/>
        </p:nvSpPr>
        <p:spPr bwMode="gray">
          <a:xfrm>
            <a:off x="0" y="0"/>
            <a:ext cx="6858000" cy="561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74" name="CasellaDiTesto 77">
            <a:extLst>
              <a:ext uri="{FF2B5EF4-FFF2-40B4-BE49-F238E27FC236}">
                <a16:creationId xmlns:a16="http://schemas.microsoft.com/office/drawing/2014/main" id="{F5ECA8DA-1747-464D-AB35-EDD53FA09AD1}"/>
              </a:ext>
            </a:extLst>
          </p:cNvPr>
          <p:cNvSpPr txBox="1"/>
          <p:nvPr userDrawn="1"/>
        </p:nvSpPr>
        <p:spPr>
          <a:xfrm>
            <a:off x="188913" y="147199"/>
            <a:ext cx="4360626" cy="266602"/>
          </a:xfrm>
          <a:prstGeom prst="rect">
            <a:avLst/>
          </a:prstGeom>
        </p:spPr>
        <p:txBody>
          <a:bodyPr vert="horz" lIns="72000" tIns="36000" rIns="72000" bIns="36000" rtlCol="0">
            <a:spAutoFit/>
          </a:bodyPr>
          <a:lstStyle>
            <a:lvl1pPr indent="0" defTabSz="685800">
              <a:lnSpc>
                <a:spcPct val="90000"/>
              </a:lnSpc>
              <a:spcBef>
                <a:spcPts val="750"/>
              </a:spcBef>
              <a:buFont typeface="Arial" panose="020B0604020202020204" pitchFamily="34" charset="0"/>
              <a:buNone/>
              <a:defRPr sz="1000" b="0">
                <a:solidFill>
                  <a:schemeClr val="bg1"/>
                </a:solidFill>
                <a:latin typeface="Encode Sans" pitchFamily="2" charset="0"/>
              </a:defRPr>
            </a:lvl1pPr>
            <a:lvl2pPr marL="514350" indent="-171450" defTabSz="685800">
              <a:lnSpc>
                <a:spcPct val="90000"/>
              </a:lnSpc>
              <a:spcBef>
                <a:spcPts val="375"/>
              </a:spcBef>
              <a:buFont typeface="Arial" panose="020B0604020202020204" pitchFamily="34" charset="0"/>
              <a:buChar char="•"/>
              <a:defRPr>
                <a:latin typeface="Encode Sans" pitchFamily="2" charset="0"/>
              </a:defRPr>
            </a:lvl2pPr>
            <a:lvl3pPr marL="857250" indent="-171450" defTabSz="685800">
              <a:lnSpc>
                <a:spcPct val="90000"/>
              </a:lnSpc>
              <a:spcBef>
                <a:spcPts val="375"/>
              </a:spcBef>
              <a:buFont typeface="Arial" panose="020B0604020202020204" pitchFamily="34" charset="0"/>
              <a:buChar char="•"/>
              <a:defRPr sz="1500">
                <a:latin typeface="Encode Sans" pitchFamily="2" charset="0"/>
              </a:defRPr>
            </a:lvl3pPr>
            <a:lvl4pPr marL="1200150" indent="-171450" defTabSz="685800">
              <a:lnSpc>
                <a:spcPct val="90000"/>
              </a:lnSpc>
              <a:spcBef>
                <a:spcPts val="375"/>
              </a:spcBef>
              <a:buFont typeface="Arial" panose="020B0604020202020204" pitchFamily="34" charset="0"/>
              <a:buChar char="•"/>
              <a:defRPr sz="1350">
                <a:latin typeface="Encode Sans" pitchFamily="2" charset="0"/>
              </a:defRPr>
            </a:lvl4pPr>
            <a:lvl5pPr marL="1543050" indent="-171450" defTabSz="685800">
              <a:lnSpc>
                <a:spcPct val="90000"/>
              </a:lnSpc>
              <a:spcBef>
                <a:spcPts val="375"/>
              </a:spcBef>
              <a:buFont typeface="Arial" panose="020B0604020202020204" pitchFamily="34" charset="0"/>
              <a:buChar char="•"/>
              <a:defRPr sz="1350">
                <a:latin typeface="Encode Sans" pitchFamily="2" charset="0"/>
              </a:defRP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pPr lvl="0"/>
            <a:r>
              <a:rPr lang="en-US" sz="1400" dirty="0">
                <a:latin typeface="Century Gothic" panose="020B0502020202020204" pitchFamily="34" charset="0"/>
              </a:rPr>
              <a:t>AFTERSALES OPERATING STANDARDS</a:t>
            </a:r>
            <a:endParaRPr lang="fr-FR" sz="1400" dirty="0">
              <a:latin typeface="Century Gothic" panose="020B0502020202020204" pitchFamily="34" charset="0"/>
            </a:endParaRPr>
          </a:p>
        </p:txBody>
      </p:sp>
      <p:pic>
        <p:nvPicPr>
          <p:cNvPr id="75" name="Google Shape;195;gf8625c84ea_1_250" descr="Picture 24"/>
          <p:cNvPicPr preferRelativeResize="0"/>
          <p:nvPr userDrawn="1"/>
        </p:nvPicPr>
        <p:blipFill rotWithShape="1">
          <a:blip r:embed="rId3">
            <a:alphaModFix/>
          </a:blip>
          <a:srcRect/>
          <a:stretch/>
        </p:blipFill>
        <p:spPr>
          <a:xfrm>
            <a:off x="5884199" y="0"/>
            <a:ext cx="973801" cy="576000"/>
          </a:xfrm>
          <a:prstGeom prst="rect">
            <a:avLst/>
          </a:prstGeom>
          <a:noFill/>
          <a:ln>
            <a:noFill/>
          </a:ln>
        </p:spPr>
      </p:pic>
      <p:sp>
        <p:nvSpPr>
          <p:cNvPr id="6" name="Rectangle 32">
            <a:extLst>
              <a:ext uri="{FF2B5EF4-FFF2-40B4-BE49-F238E27FC236}">
                <a16:creationId xmlns:a16="http://schemas.microsoft.com/office/drawing/2014/main" id="{2FA9C60B-7C16-4225-B2D6-AD58AF062B3B}"/>
              </a:ext>
            </a:extLst>
          </p:cNvPr>
          <p:cNvSpPr/>
          <p:nvPr userDrawn="1"/>
        </p:nvSpPr>
        <p:spPr bwMode="gray">
          <a:xfrm>
            <a:off x="1205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7" name="object 2">
            <a:extLst>
              <a:ext uri="{FF2B5EF4-FFF2-40B4-BE49-F238E27FC236}">
                <a16:creationId xmlns:a16="http://schemas.microsoft.com/office/drawing/2014/main" id="{C2BD5431-821F-4669-BFFB-769A4AE3745F}"/>
              </a:ext>
            </a:extLst>
          </p:cNvPr>
          <p:cNvSpPr txBox="1"/>
          <p:nvPr userDrawn="1"/>
        </p:nvSpPr>
        <p:spPr>
          <a:xfrm>
            <a:off x="188913" y="9728603"/>
            <a:ext cx="6480175" cy="105157"/>
          </a:xfrm>
          <a:prstGeom prst="rect">
            <a:avLst/>
          </a:prstGeom>
        </p:spPr>
        <p:txBody>
          <a:bodyPr vert="horz" wrap="square" lIns="0" tIns="12700" rIns="0" bIns="0" rtlCol="0">
            <a:spAutoFit/>
          </a:bodyPr>
          <a:lstStyle/>
          <a:p>
            <a:pPr marL="12700" algn="ctr">
              <a:lnSpc>
                <a:spcPct val="100000"/>
              </a:lnSpc>
              <a:spcBef>
                <a:spcPts val="100"/>
              </a:spcBef>
            </a:pPr>
            <a:r>
              <a:rPr lang="en-US" sz="600" i="1" spc="-5" dirty="0">
                <a:solidFill>
                  <a:schemeClr val="bg1"/>
                </a:solidFill>
                <a:latin typeface="Century Gothic" panose="020B0502020202020204" pitchFamily="34" charset="0"/>
                <a:cs typeface="Arial"/>
              </a:rPr>
              <a:t>Document reserved for the internal use of the Maserati Dealers</a:t>
            </a:r>
          </a:p>
        </p:txBody>
      </p:sp>
      <p:sp>
        <p:nvSpPr>
          <p:cNvPr id="8" name="Google Shape;102;g100978f6af3_0_55">
            <a:extLst>
              <a:ext uri="{FF2B5EF4-FFF2-40B4-BE49-F238E27FC236}">
                <a16:creationId xmlns:a16="http://schemas.microsoft.com/office/drawing/2014/main" id="{07F94C87-D1E6-4AA1-B026-92DE0A7EB9A8}"/>
              </a:ext>
            </a:extLst>
          </p:cNvPr>
          <p:cNvSpPr txBox="1">
            <a:spLocks noGrp="1"/>
          </p:cNvSpPr>
          <p:nvPr>
            <p:ph type="sldNum" idx="4294967295"/>
          </p:nvPr>
        </p:nvSpPr>
        <p:spPr>
          <a:xfrm>
            <a:off x="6165000" y="9602700"/>
            <a:ext cx="559800" cy="246300"/>
          </a:xfrm>
          <a:prstGeom prst="rect">
            <a:avLst/>
          </a:prstGeom>
          <a:noFill/>
          <a:ln>
            <a:noFill/>
          </a:ln>
        </p:spPr>
        <p:txBody>
          <a:bodyPr spcFirstLastPara="1" wrap="square" lIns="91425" tIns="45700" rIns="91425" bIns="45700" anchor="ctr" anchorCtr="0">
            <a:spAutoFit/>
          </a:bodyPr>
          <a:lstStyle/>
          <a:p>
            <a:pPr marL="0" lvl="0" indent="0" algn="r" rtl="0">
              <a:lnSpc>
                <a:spcPct val="100000"/>
              </a:lnSpc>
              <a:spcBef>
                <a:spcPts val="0"/>
              </a:spcBef>
              <a:spcAft>
                <a:spcPts val="0"/>
              </a:spcAft>
              <a:buSzPts val="1000"/>
              <a:buNone/>
            </a:pPr>
            <a:fld id="{00000000-1234-1234-1234-123412341234}" type="slidenum">
              <a:rPr lang="en-US" sz="1000">
                <a:solidFill>
                  <a:schemeClr val="lt1"/>
                </a:solidFill>
                <a:latin typeface="Century Gothic"/>
                <a:ea typeface="Century Gothic"/>
                <a:cs typeface="Century Gothic"/>
                <a:sym typeface="Century Gothic"/>
              </a:rPr>
              <a:t>‹N›</a:t>
            </a:fld>
            <a:endParaRPr sz="1000" dirty="0">
              <a:solidFill>
                <a:schemeClr val="lt1"/>
              </a:solidFill>
              <a:latin typeface="Century Gothic"/>
              <a:ea typeface="Century Gothic"/>
              <a:cs typeface="Century Gothic"/>
              <a:sym typeface="Century Gothic"/>
            </a:endParaRPr>
          </a:p>
        </p:txBody>
      </p:sp>
      <p:sp>
        <p:nvSpPr>
          <p:cNvPr id="22" name="Espace réservé pour une image  4">
            <a:extLst>
              <a:ext uri="{FF2B5EF4-FFF2-40B4-BE49-F238E27FC236}">
                <a16:creationId xmlns:a16="http://schemas.microsoft.com/office/drawing/2014/main" id="{526819B1-F8F1-4602-9CD6-83F817C1C652}"/>
              </a:ext>
            </a:extLst>
          </p:cNvPr>
          <p:cNvSpPr>
            <a:spLocks noGrp="1"/>
          </p:cNvSpPr>
          <p:nvPr>
            <p:ph type="pic" sz="quarter" idx="48"/>
          </p:nvPr>
        </p:nvSpPr>
        <p:spPr>
          <a:xfrm>
            <a:off x="5685375" y="8005575"/>
            <a:ext cx="936625" cy="576263"/>
          </a:xfrm>
        </p:spPr>
        <p:txBody>
          <a:bodyPr/>
          <a:lstStyle/>
          <a:p>
            <a:endParaRPr lang="fr-FR"/>
          </a:p>
        </p:txBody>
      </p:sp>
      <p:sp>
        <p:nvSpPr>
          <p:cNvPr id="24" name="Espace réservé pour une image  4">
            <a:extLst>
              <a:ext uri="{FF2B5EF4-FFF2-40B4-BE49-F238E27FC236}">
                <a16:creationId xmlns:a16="http://schemas.microsoft.com/office/drawing/2014/main" id="{036FA9D8-0C4E-49B3-921F-3BF473046F9E}"/>
              </a:ext>
            </a:extLst>
          </p:cNvPr>
          <p:cNvSpPr>
            <a:spLocks noGrp="1"/>
          </p:cNvSpPr>
          <p:nvPr>
            <p:ph type="pic" sz="quarter" idx="50"/>
          </p:nvPr>
        </p:nvSpPr>
        <p:spPr>
          <a:xfrm>
            <a:off x="3861000" y="6249000"/>
            <a:ext cx="936625" cy="576263"/>
          </a:xfrm>
        </p:spPr>
        <p:txBody>
          <a:bodyPr/>
          <a:lstStyle/>
          <a:p>
            <a:endParaRPr lang="fr-FR"/>
          </a:p>
        </p:txBody>
      </p:sp>
      <p:sp>
        <p:nvSpPr>
          <p:cNvPr id="25" name="Espace réservé pour une image  4">
            <a:extLst>
              <a:ext uri="{FF2B5EF4-FFF2-40B4-BE49-F238E27FC236}">
                <a16:creationId xmlns:a16="http://schemas.microsoft.com/office/drawing/2014/main" id="{CA9ED661-DB57-4B1E-89B4-B325B804CCCD}"/>
              </a:ext>
            </a:extLst>
          </p:cNvPr>
          <p:cNvSpPr>
            <a:spLocks noGrp="1"/>
          </p:cNvSpPr>
          <p:nvPr>
            <p:ph type="pic" sz="quarter" idx="51"/>
          </p:nvPr>
        </p:nvSpPr>
        <p:spPr>
          <a:xfrm>
            <a:off x="2204375" y="6249000"/>
            <a:ext cx="936625" cy="576263"/>
          </a:xfrm>
        </p:spPr>
        <p:txBody>
          <a:bodyPr/>
          <a:lstStyle/>
          <a:p>
            <a:endParaRPr lang="fr-FR"/>
          </a:p>
        </p:txBody>
      </p:sp>
      <p:sp>
        <p:nvSpPr>
          <p:cNvPr id="26" name="Espace réservé pour une image  4">
            <a:extLst>
              <a:ext uri="{FF2B5EF4-FFF2-40B4-BE49-F238E27FC236}">
                <a16:creationId xmlns:a16="http://schemas.microsoft.com/office/drawing/2014/main" id="{02DC551E-1CE6-4C64-9295-98F4ABCB66F4}"/>
              </a:ext>
            </a:extLst>
          </p:cNvPr>
          <p:cNvSpPr>
            <a:spLocks noGrp="1"/>
          </p:cNvSpPr>
          <p:nvPr>
            <p:ph type="pic" sz="quarter" idx="52"/>
          </p:nvPr>
        </p:nvSpPr>
        <p:spPr>
          <a:xfrm>
            <a:off x="601325" y="6249000"/>
            <a:ext cx="936625" cy="576263"/>
          </a:xfrm>
        </p:spPr>
        <p:txBody>
          <a:bodyPr/>
          <a:lstStyle/>
          <a:p>
            <a:endParaRPr lang="fr-FR"/>
          </a:p>
        </p:txBody>
      </p:sp>
      <p:sp>
        <p:nvSpPr>
          <p:cNvPr id="17" name="CasellaDiTesto 1">
            <a:extLst>
              <a:ext uri="{FF2B5EF4-FFF2-40B4-BE49-F238E27FC236}">
                <a16:creationId xmlns:a16="http://schemas.microsoft.com/office/drawing/2014/main" id="{B505278A-2A39-4D28-AFF8-46F06F1F1EAF}"/>
              </a:ext>
            </a:extLst>
          </p:cNvPr>
          <p:cNvSpPr txBox="1"/>
          <p:nvPr userDrawn="1"/>
        </p:nvSpPr>
        <p:spPr>
          <a:xfrm>
            <a:off x="117000" y="9633000"/>
            <a:ext cx="1152000" cy="215444"/>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it-IT" sz="800" dirty="0">
                <a:solidFill>
                  <a:schemeClr val="bg1"/>
                </a:solidFill>
                <a:latin typeface="Century Gothic" panose="020B0502020202020204" pitchFamily="34" charset="0"/>
              </a:rPr>
              <a:t>Version 2 (06/2023)</a:t>
            </a:r>
          </a:p>
        </p:txBody>
      </p:sp>
    </p:spTree>
    <p:custDataLst>
      <p:tags r:id="rId1"/>
    </p:custDataLst>
    <p:extLst>
      <p:ext uri="{BB962C8B-B14F-4D97-AF65-F5344CB8AC3E}">
        <p14:creationId xmlns:p14="http://schemas.microsoft.com/office/powerpoint/2010/main" val="2995561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OS_Photo_RETOUR ">
    <p:spTree>
      <p:nvGrpSpPr>
        <p:cNvPr id="1" name=""/>
        <p:cNvGrpSpPr/>
        <p:nvPr/>
      </p:nvGrpSpPr>
      <p:grpSpPr>
        <a:xfrm>
          <a:off x="0" y="0"/>
          <a:ext cx="0" cy="0"/>
          <a:chOff x="0" y="0"/>
          <a:chExt cx="0" cy="0"/>
        </a:xfrm>
      </p:grpSpPr>
      <p:sp>
        <p:nvSpPr>
          <p:cNvPr id="21" name="Espace réservé pour une image  4">
            <a:extLst>
              <a:ext uri="{FF2B5EF4-FFF2-40B4-BE49-F238E27FC236}">
                <a16:creationId xmlns:a16="http://schemas.microsoft.com/office/drawing/2014/main" id="{332BEDC6-D925-4855-BBE0-E4308B592BCA}"/>
              </a:ext>
            </a:extLst>
          </p:cNvPr>
          <p:cNvSpPr>
            <a:spLocks noGrp="1"/>
          </p:cNvSpPr>
          <p:nvPr>
            <p:ph type="pic" sz="quarter" idx="47"/>
          </p:nvPr>
        </p:nvSpPr>
        <p:spPr>
          <a:xfrm>
            <a:off x="5699100" y="4737000"/>
            <a:ext cx="936625" cy="576263"/>
          </a:xfrm>
        </p:spPr>
        <p:txBody>
          <a:bodyPr/>
          <a:lstStyle/>
          <a:p>
            <a:endParaRPr lang="fr-FR"/>
          </a:p>
        </p:txBody>
      </p:sp>
      <p:sp>
        <p:nvSpPr>
          <p:cNvPr id="5" name="Espace réservé pour une image  4">
            <a:extLst>
              <a:ext uri="{FF2B5EF4-FFF2-40B4-BE49-F238E27FC236}">
                <a16:creationId xmlns:a16="http://schemas.microsoft.com/office/drawing/2014/main" id="{9CCB2C3A-2E51-496F-838B-852FC49A27AC}"/>
              </a:ext>
            </a:extLst>
          </p:cNvPr>
          <p:cNvSpPr>
            <a:spLocks noGrp="1"/>
          </p:cNvSpPr>
          <p:nvPr>
            <p:ph type="pic" sz="quarter" idx="46"/>
          </p:nvPr>
        </p:nvSpPr>
        <p:spPr>
          <a:xfrm>
            <a:off x="5694275" y="3152737"/>
            <a:ext cx="936625" cy="576263"/>
          </a:xfrm>
        </p:spPr>
        <p:txBody>
          <a:bodyPr/>
          <a:lstStyle/>
          <a:p>
            <a:endParaRPr lang="fr-FR"/>
          </a:p>
        </p:txBody>
      </p:sp>
      <p:sp>
        <p:nvSpPr>
          <p:cNvPr id="61" name="Rectangle 32">
            <a:extLst>
              <a:ext uri="{FF2B5EF4-FFF2-40B4-BE49-F238E27FC236}">
                <a16:creationId xmlns:a16="http://schemas.microsoft.com/office/drawing/2014/main" id="{AE2CC0A7-74A7-405A-A331-882112058C89}"/>
              </a:ext>
            </a:extLst>
          </p:cNvPr>
          <p:cNvSpPr/>
          <p:nvPr userDrawn="1"/>
        </p:nvSpPr>
        <p:spPr bwMode="gray">
          <a:xfrm>
            <a:off x="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73" name="Rectangle 32">
            <a:extLst>
              <a:ext uri="{FF2B5EF4-FFF2-40B4-BE49-F238E27FC236}">
                <a16:creationId xmlns:a16="http://schemas.microsoft.com/office/drawing/2014/main" id="{AE2CC0A7-74A7-405A-A331-882112058C89}"/>
              </a:ext>
            </a:extLst>
          </p:cNvPr>
          <p:cNvSpPr/>
          <p:nvPr userDrawn="1"/>
        </p:nvSpPr>
        <p:spPr bwMode="gray">
          <a:xfrm>
            <a:off x="0" y="0"/>
            <a:ext cx="6858000" cy="561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74" name="CasellaDiTesto 77">
            <a:extLst>
              <a:ext uri="{FF2B5EF4-FFF2-40B4-BE49-F238E27FC236}">
                <a16:creationId xmlns:a16="http://schemas.microsoft.com/office/drawing/2014/main" id="{F5ECA8DA-1747-464D-AB35-EDD53FA09AD1}"/>
              </a:ext>
            </a:extLst>
          </p:cNvPr>
          <p:cNvSpPr txBox="1"/>
          <p:nvPr userDrawn="1"/>
        </p:nvSpPr>
        <p:spPr>
          <a:xfrm>
            <a:off x="188913" y="147199"/>
            <a:ext cx="4360626" cy="266602"/>
          </a:xfrm>
          <a:prstGeom prst="rect">
            <a:avLst/>
          </a:prstGeom>
        </p:spPr>
        <p:txBody>
          <a:bodyPr vert="horz" lIns="72000" tIns="36000" rIns="72000" bIns="36000" rtlCol="0">
            <a:spAutoFit/>
          </a:bodyPr>
          <a:lstStyle>
            <a:lvl1pPr indent="0" defTabSz="685800">
              <a:lnSpc>
                <a:spcPct val="90000"/>
              </a:lnSpc>
              <a:spcBef>
                <a:spcPts val="750"/>
              </a:spcBef>
              <a:buFont typeface="Arial" panose="020B0604020202020204" pitchFamily="34" charset="0"/>
              <a:buNone/>
              <a:defRPr sz="1000" b="0">
                <a:solidFill>
                  <a:schemeClr val="bg1"/>
                </a:solidFill>
                <a:latin typeface="Encode Sans" pitchFamily="2" charset="0"/>
              </a:defRPr>
            </a:lvl1pPr>
            <a:lvl2pPr marL="514350" indent="-171450" defTabSz="685800">
              <a:lnSpc>
                <a:spcPct val="90000"/>
              </a:lnSpc>
              <a:spcBef>
                <a:spcPts val="375"/>
              </a:spcBef>
              <a:buFont typeface="Arial" panose="020B0604020202020204" pitchFamily="34" charset="0"/>
              <a:buChar char="•"/>
              <a:defRPr>
                <a:latin typeface="Encode Sans" pitchFamily="2" charset="0"/>
              </a:defRPr>
            </a:lvl2pPr>
            <a:lvl3pPr marL="857250" indent="-171450" defTabSz="685800">
              <a:lnSpc>
                <a:spcPct val="90000"/>
              </a:lnSpc>
              <a:spcBef>
                <a:spcPts val="375"/>
              </a:spcBef>
              <a:buFont typeface="Arial" panose="020B0604020202020204" pitchFamily="34" charset="0"/>
              <a:buChar char="•"/>
              <a:defRPr sz="1500">
                <a:latin typeface="Encode Sans" pitchFamily="2" charset="0"/>
              </a:defRPr>
            </a:lvl3pPr>
            <a:lvl4pPr marL="1200150" indent="-171450" defTabSz="685800">
              <a:lnSpc>
                <a:spcPct val="90000"/>
              </a:lnSpc>
              <a:spcBef>
                <a:spcPts val="375"/>
              </a:spcBef>
              <a:buFont typeface="Arial" panose="020B0604020202020204" pitchFamily="34" charset="0"/>
              <a:buChar char="•"/>
              <a:defRPr sz="1350">
                <a:latin typeface="Encode Sans" pitchFamily="2" charset="0"/>
              </a:defRPr>
            </a:lvl4pPr>
            <a:lvl5pPr marL="1543050" indent="-171450" defTabSz="685800">
              <a:lnSpc>
                <a:spcPct val="90000"/>
              </a:lnSpc>
              <a:spcBef>
                <a:spcPts val="375"/>
              </a:spcBef>
              <a:buFont typeface="Arial" panose="020B0604020202020204" pitchFamily="34" charset="0"/>
              <a:buChar char="•"/>
              <a:defRPr sz="1350">
                <a:latin typeface="Encode Sans" pitchFamily="2" charset="0"/>
              </a:defRP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pPr lvl="0"/>
            <a:r>
              <a:rPr lang="en-US" sz="1400" dirty="0">
                <a:latin typeface="Century Gothic" panose="020B0502020202020204" pitchFamily="34" charset="0"/>
              </a:rPr>
              <a:t>AFTERSALES OPERATING STANDARDS</a:t>
            </a:r>
            <a:endParaRPr lang="fr-FR" sz="1400" dirty="0">
              <a:latin typeface="Century Gothic" panose="020B0502020202020204" pitchFamily="34" charset="0"/>
            </a:endParaRPr>
          </a:p>
        </p:txBody>
      </p:sp>
      <p:pic>
        <p:nvPicPr>
          <p:cNvPr id="75" name="Google Shape;195;gf8625c84ea_1_250" descr="Picture 24"/>
          <p:cNvPicPr preferRelativeResize="0"/>
          <p:nvPr userDrawn="1"/>
        </p:nvPicPr>
        <p:blipFill rotWithShape="1">
          <a:blip r:embed="rId3">
            <a:alphaModFix/>
          </a:blip>
          <a:srcRect/>
          <a:stretch/>
        </p:blipFill>
        <p:spPr>
          <a:xfrm>
            <a:off x="5884199" y="0"/>
            <a:ext cx="973801" cy="576000"/>
          </a:xfrm>
          <a:prstGeom prst="rect">
            <a:avLst/>
          </a:prstGeom>
          <a:noFill/>
          <a:ln>
            <a:noFill/>
          </a:ln>
        </p:spPr>
      </p:pic>
      <p:sp>
        <p:nvSpPr>
          <p:cNvPr id="6" name="Rectangle 32">
            <a:extLst>
              <a:ext uri="{FF2B5EF4-FFF2-40B4-BE49-F238E27FC236}">
                <a16:creationId xmlns:a16="http://schemas.microsoft.com/office/drawing/2014/main" id="{2FA9C60B-7C16-4225-B2D6-AD58AF062B3B}"/>
              </a:ext>
            </a:extLst>
          </p:cNvPr>
          <p:cNvSpPr/>
          <p:nvPr userDrawn="1"/>
        </p:nvSpPr>
        <p:spPr bwMode="gray">
          <a:xfrm>
            <a:off x="1205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7" name="object 2">
            <a:extLst>
              <a:ext uri="{FF2B5EF4-FFF2-40B4-BE49-F238E27FC236}">
                <a16:creationId xmlns:a16="http://schemas.microsoft.com/office/drawing/2014/main" id="{C2BD5431-821F-4669-BFFB-769A4AE3745F}"/>
              </a:ext>
            </a:extLst>
          </p:cNvPr>
          <p:cNvSpPr txBox="1"/>
          <p:nvPr userDrawn="1"/>
        </p:nvSpPr>
        <p:spPr>
          <a:xfrm>
            <a:off x="188913" y="9728603"/>
            <a:ext cx="6480175" cy="105157"/>
          </a:xfrm>
          <a:prstGeom prst="rect">
            <a:avLst/>
          </a:prstGeom>
        </p:spPr>
        <p:txBody>
          <a:bodyPr vert="horz" wrap="square" lIns="0" tIns="12700" rIns="0" bIns="0" rtlCol="0">
            <a:spAutoFit/>
          </a:bodyPr>
          <a:lstStyle/>
          <a:p>
            <a:pPr marL="12700" algn="ctr">
              <a:lnSpc>
                <a:spcPct val="100000"/>
              </a:lnSpc>
              <a:spcBef>
                <a:spcPts val="100"/>
              </a:spcBef>
            </a:pPr>
            <a:r>
              <a:rPr lang="en-US" sz="600" i="1" spc="-5" dirty="0">
                <a:solidFill>
                  <a:schemeClr val="bg1"/>
                </a:solidFill>
                <a:latin typeface="Century Gothic" panose="020B0502020202020204" pitchFamily="34" charset="0"/>
                <a:cs typeface="Arial"/>
              </a:rPr>
              <a:t>Document reserved for the internal use of the Maserati Dealers</a:t>
            </a:r>
          </a:p>
        </p:txBody>
      </p:sp>
      <p:sp>
        <p:nvSpPr>
          <p:cNvPr id="8" name="Google Shape;102;g100978f6af3_0_55">
            <a:extLst>
              <a:ext uri="{FF2B5EF4-FFF2-40B4-BE49-F238E27FC236}">
                <a16:creationId xmlns:a16="http://schemas.microsoft.com/office/drawing/2014/main" id="{07F94C87-D1E6-4AA1-B026-92DE0A7EB9A8}"/>
              </a:ext>
            </a:extLst>
          </p:cNvPr>
          <p:cNvSpPr txBox="1">
            <a:spLocks noGrp="1"/>
          </p:cNvSpPr>
          <p:nvPr>
            <p:ph type="sldNum" idx="4294967295"/>
          </p:nvPr>
        </p:nvSpPr>
        <p:spPr>
          <a:xfrm>
            <a:off x="6165000" y="9602700"/>
            <a:ext cx="559800" cy="246300"/>
          </a:xfrm>
          <a:prstGeom prst="rect">
            <a:avLst/>
          </a:prstGeom>
          <a:noFill/>
          <a:ln>
            <a:noFill/>
          </a:ln>
        </p:spPr>
        <p:txBody>
          <a:bodyPr spcFirstLastPara="1" wrap="square" lIns="91425" tIns="45700" rIns="91425" bIns="45700" anchor="ctr" anchorCtr="0">
            <a:spAutoFit/>
          </a:bodyPr>
          <a:lstStyle/>
          <a:p>
            <a:pPr marL="0" lvl="0" indent="0" algn="r" rtl="0">
              <a:lnSpc>
                <a:spcPct val="100000"/>
              </a:lnSpc>
              <a:spcBef>
                <a:spcPts val="0"/>
              </a:spcBef>
              <a:spcAft>
                <a:spcPts val="0"/>
              </a:spcAft>
              <a:buSzPts val="1000"/>
              <a:buNone/>
            </a:pPr>
            <a:fld id="{00000000-1234-1234-1234-123412341234}" type="slidenum">
              <a:rPr lang="en-US" sz="1000">
                <a:solidFill>
                  <a:schemeClr val="lt1"/>
                </a:solidFill>
                <a:latin typeface="Century Gothic"/>
                <a:ea typeface="Century Gothic"/>
                <a:cs typeface="Century Gothic"/>
                <a:sym typeface="Century Gothic"/>
              </a:rPr>
              <a:t>‹N›</a:t>
            </a:fld>
            <a:endParaRPr sz="1000" dirty="0">
              <a:solidFill>
                <a:schemeClr val="lt1"/>
              </a:solidFill>
              <a:latin typeface="Century Gothic"/>
              <a:ea typeface="Century Gothic"/>
              <a:cs typeface="Century Gothic"/>
              <a:sym typeface="Century Gothic"/>
            </a:endParaRPr>
          </a:p>
        </p:txBody>
      </p:sp>
      <p:sp>
        <p:nvSpPr>
          <p:cNvPr id="12" name="CasellaDiTesto 1">
            <a:extLst>
              <a:ext uri="{FF2B5EF4-FFF2-40B4-BE49-F238E27FC236}">
                <a16:creationId xmlns:a16="http://schemas.microsoft.com/office/drawing/2014/main" id="{E0EB25B9-75CA-4291-958D-632C74E41E12}"/>
              </a:ext>
            </a:extLst>
          </p:cNvPr>
          <p:cNvSpPr txBox="1"/>
          <p:nvPr userDrawn="1"/>
        </p:nvSpPr>
        <p:spPr>
          <a:xfrm>
            <a:off x="117000" y="9633000"/>
            <a:ext cx="1152000" cy="215444"/>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it-IT" sz="800" dirty="0">
                <a:solidFill>
                  <a:schemeClr val="bg1"/>
                </a:solidFill>
                <a:latin typeface="Century Gothic" panose="020B0502020202020204" pitchFamily="34" charset="0"/>
              </a:rPr>
              <a:t>Version 2 (06/2023)</a:t>
            </a:r>
          </a:p>
        </p:txBody>
      </p:sp>
    </p:spTree>
    <p:custDataLst>
      <p:tags r:id="rId1"/>
    </p:custDataLst>
    <p:extLst>
      <p:ext uri="{BB962C8B-B14F-4D97-AF65-F5344CB8AC3E}">
        <p14:creationId xmlns:p14="http://schemas.microsoft.com/office/powerpoint/2010/main" val="4945031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OS_Photo_Single_Eng">
    <p:spTree>
      <p:nvGrpSpPr>
        <p:cNvPr id="1" name=""/>
        <p:cNvGrpSpPr/>
        <p:nvPr/>
      </p:nvGrpSpPr>
      <p:grpSpPr>
        <a:xfrm>
          <a:off x="0" y="0"/>
          <a:ext cx="0" cy="0"/>
          <a:chOff x="0" y="0"/>
          <a:chExt cx="0" cy="0"/>
        </a:xfrm>
      </p:grpSpPr>
      <p:sp>
        <p:nvSpPr>
          <p:cNvPr id="26" name="Rectangle 32">
            <a:extLst>
              <a:ext uri="{FF2B5EF4-FFF2-40B4-BE49-F238E27FC236}">
                <a16:creationId xmlns:a16="http://schemas.microsoft.com/office/drawing/2014/main" id="{AE2CC0A7-74A7-405A-A331-882112058C89}"/>
              </a:ext>
            </a:extLst>
          </p:cNvPr>
          <p:cNvSpPr/>
          <p:nvPr userDrawn="1"/>
        </p:nvSpPr>
        <p:spPr bwMode="gray">
          <a:xfrm>
            <a:off x="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28" name="Rectangle 32">
            <a:extLst>
              <a:ext uri="{FF2B5EF4-FFF2-40B4-BE49-F238E27FC236}">
                <a16:creationId xmlns:a16="http://schemas.microsoft.com/office/drawing/2014/main" id="{AE2CC0A7-74A7-405A-A331-882112058C89}"/>
              </a:ext>
            </a:extLst>
          </p:cNvPr>
          <p:cNvSpPr/>
          <p:nvPr userDrawn="1"/>
        </p:nvSpPr>
        <p:spPr bwMode="gray">
          <a:xfrm>
            <a:off x="0" y="0"/>
            <a:ext cx="6858000" cy="561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29" name="CasellaDiTesto 77">
            <a:extLst>
              <a:ext uri="{FF2B5EF4-FFF2-40B4-BE49-F238E27FC236}">
                <a16:creationId xmlns:a16="http://schemas.microsoft.com/office/drawing/2014/main" id="{F5ECA8DA-1747-464D-AB35-EDD53FA09AD1}"/>
              </a:ext>
            </a:extLst>
          </p:cNvPr>
          <p:cNvSpPr txBox="1"/>
          <p:nvPr userDrawn="1"/>
        </p:nvSpPr>
        <p:spPr>
          <a:xfrm>
            <a:off x="188913" y="147199"/>
            <a:ext cx="4360626" cy="266602"/>
          </a:xfrm>
          <a:prstGeom prst="rect">
            <a:avLst/>
          </a:prstGeom>
        </p:spPr>
        <p:txBody>
          <a:bodyPr vert="horz" lIns="72000" tIns="36000" rIns="72000" bIns="36000" rtlCol="0">
            <a:spAutoFit/>
          </a:bodyPr>
          <a:lstStyle>
            <a:lvl1pPr indent="0" defTabSz="685800">
              <a:lnSpc>
                <a:spcPct val="90000"/>
              </a:lnSpc>
              <a:spcBef>
                <a:spcPts val="750"/>
              </a:spcBef>
              <a:buFont typeface="Arial" panose="020B0604020202020204" pitchFamily="34" charset="0"/>
              <a:buNone/>
              <a:defRPr sz="1000" b="0">
                <a:solidFill>
                  <a:schemeClr val="bg1"/>
                </a:solidFill>
                <a:latin typeface="Encode Sans" pitchFamily="2" charset="0"/>
              </a:defRPr>
            </a:lvl1pPr>
            <a:lvl2pPr marL="514350" indent="-171450" defTabSz="685800">
              <a:lnSpc>
                <a:spcPct val="90000"/>
              </a:lnSpc>
              <a:spcBef>
                <a:spcPts val="375"/>
              </a:spcBef>
              <a:buFont typeface="Arial" panose="020B0604020202020204" pitchFamily="34" charset="0"/>
              <a:buChar char="•"/>
              <a:defRPr>
                <a:latin typeface="Encode Sans" pitchFamily="2" charset="0"/>
              </a:defRPr>
            </a:lvl2pPr>
            <a:lvl3pPr marL="857250" indent="-171450" defTabSz="685800">
              <a:lnSpc>
                <a:spcPct val="90000"/>
              </a:lnSpc>
              <a:spcBef>
                <a:spcPts val="375"/>
              </a:spcBef>
              <a:buFont typeface="Arial" panose="020B0604020202020204" pitchFamily="34" charset="0"/>
              <a:buChar char="•"/>
              <a:defRPr sz="1500">
                <a:latin typeface="Encode Sans" pitchFamily="2" charset="0"/>
              </a:defRPr>
            </a:lvl3pPr>
            <a:lvl4pPr marL="1200150" indent="-171450" defTabSz="685800">
              <a:lnSpc>
                <a:spcPct val="90000"/>
              </a:lnSpc>
              <a:spcBef>
                <a:spcPts val="375"/>
              </a:spcBef>
              <a:buFont typeface="Arial" panose="020B0604020202020204" pitchFamily="34" charset="0"/>
              <a:buChar char="•"/>
              <a:defRPr sz="1350">
                <a:latin typeface="Encode Sans" pitchFamily="2" charset="0"/>
              </a:defRPr>
            </a:lvl4pPr>
            <a:lvl5pPr marL="1543050" indent="-171450" defTabSz="685800">
              <a:lnSpc>
                <a:spcPct val="90000"/>
              </a:lnSpc>
              <a:spcBef>
                <a:spcPts val="375"/>
              </a:spcBef>
              <a:buFont typeface="Arial" panose="020B0604020202020204" pitchFamily="34" charset="0"/>
              <a:buChar char="•"/>
              <a:defRPr sz="1350">
                <a:latin typeface="Encode Sans" pitchFamily="2" charset="0"/>
              </a:defRP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pPr lvl="0"/>
            <a:r>
              <a:rPr lang="en-US" sz="1400" dirty="0">
                <a:latin typeface="Century Gothic" panose="020B0502020202020204" pitchFamily="34" charset="0"/>
              </a:rPr>
              <a:t>AFTERSALES OPERATING STANDARDS</a:t>
            </a:r>
            <a:endParaRPr lang="fr-FR" sz="1400" dirty="0">
              <a:latin typeface="Century Gothic" panose="020B0502020202020204" pitchFamily="34" charset="0"/>
            </a:endParaRPr>
          </a:p>
        </p:txBody>
      </p:sp>
      <p:pic>
        <p:nvPicPr>
          <p:cNvPr id="30" name="Google Shape;195;gf8625c84ea_1_250" descr="Picture 24"/>
          <p:cNvPicPr preferRelativeResize="0"/>
          <p:nvPr userDrawn="1"/>
        </p:nvPicPr>
        <p:blipFill rotWithShape="1">
          <a:blip r:embed="rId3">
            <a:alphaModFix/>
          </a:blip>
          <a:srcRect/>
          <a:stretch/>
        </p:blipFill>
        <p:spPr>
          <a:xfrm>
            <a:off x="5884199" y="0"/>
            <a:ext cx="973801" cy="576000"/>
          </a:xfrm>
          <a:prstGeom prst="rect">
            <a:avLst/>
          </a:prstGeom>
          <a:noFill/>
          <a:ln>
            <a:noFill/>
          </a:ln>
        </p:spPr>
      </p:pic>
      <p:sp>
        <p:nvSpPr>
          <p:cNvPr id="6" name="object 2">
            <a:extLst>
              <a:ext uri="{FF2B5EF4-FFF2-40B4-BE49-F238E27FC236}">
                <a16:creationId xmlns:a16="http://schemas.microsoft.com/office/drawing/2014/main" id="{70E7B5DE-9DD0-4FA8-A2E3-EF350889841B}"/>
              </a:ext>
            </a:extLst>
          </p:cNvPr>
          <p:cNvSpPr txBox="1"/>
          <p:nvPr userDrawn="1"/>
        </p:nvSpPr>
        <p:spPr>
          <a:xfrm>
            <a:off x="188913" y="9728603"/>
            <a:ext cx="6480175" cy="105157"/>
          </a:xfrm>
          <a:prstGeom prst="rect">
            <a:avLst/>
          </a:prstGeom>
        </p:spPr>
        <p:txBody>
          <a:bodyPr vert="horz" wrap="square" lIns="0" tIns="12700" rIns="0" bIns="0" rtlCol="0">
            <a:spAutoFit/>
          </a:bodyPr>
          <a:lstStyle/>
          <a:p>
            <a:pPr marL="12700" algn="ctr">
              <a:lnSpc>
                <a:spcPct val="100000"/>
              </a:lnSpc>
              <a:spcBef>
                <a:spcPts val="100"/>
              </a:spcBef>
            </a:pPr>
            <a:r>
              <a:rPr lang="en-US" sz="600" i="1" spc="-5" dirty="0">
                <a:solidFill>
                  <a:schemeClr val="bg1"/>
                </a:solidFill>
                <a:latin typeface="Century Gothic" panose="020B0502020202020204" pitchFamily="34" charset="0"/>
                <a:cs typeface="Arial"/>
              </a:rPr>
              <a:t>Document reserved for the internal use of the Maserati Dealers</a:t>
            </a:r>
          </a:p>
        </p:txBody>
      </p:sp>
      <p:sp>
        <p:nvSpPr>
          <p:cNvPr id="7" name="Google Shape;102;g100978f6af3_0_55">
            <a:extLst>
              <a:ext uri="{FF2B5EF4-FFF2-40B4-BE49-F238E27FC236}">
                <a16:creationId xmlns:a16="http://schemas.microsoft.com/office/drawing/2014/main" id="{0EEA5C12-A466-439F-A6CD-AB9A7C681D59}"/>
              </a:ext>
            </a:extLst>
          </p:cNvPr>
          <p:cNvSpPr txBox="1">
            <a:spLocks noGrp="1"/>
          </p:cNvSpPr>
          <p:nvPr>
            <p:ph type="sldNum" idx="4294967295"/>
          </p:nvPr>
        </p:nvSpPr>
        <p:spPr>
          <a:xfrm>
            <a:off x="6165000" y="9602700"/>
            <a:ext cx="559800" cy="246300"/>
          </a:xfrm>
          <a:prstGeom prst="rect">
            <a:avLst/>
          </a:prstGeom>
          <a:noFill/>
          <a:ln>
            <a:noFill/>
          </a:ln>
        </p:spPr>
        <p:txBody>
          <a:bodyPr spcFirstLastPara="1" wrap="square" lIns="91425" tIns="45700" rIns="91425" bIns="45700" anchor="ctr" anchorCtr="0">
            <a:spAutoFit/>
          </a:bodyPr>
          <a:lstStyle/>
          <a:p>
            <a:pPr marL="0" lvl="0" indent="0" algn="r" rtl="0">
              <a:lnSpc>
                <a:spcPct val="100000"/>
              </a:lnSpc>
              <a:spcBef>
                <a:spcPts val="0"/>
              </a:spcBef>
              <a:spcAft>
                <a:spcPts val="0"/>
              </a:spcAft>
              <a:buSzPts val="1000"/>
              <a:buNone/>
            </a:pPr>
            <a:fld id="{00000000-1234-1234-1234-123412341234}" type="slidenum">
              <a:rPr lang="en-US" sz="1000">
                <a:solidFill>
                  <a:schemeClr val="lt1"/>
                </a:solidFill>
                <a:latin typeface="Century Gothic"/>
                <a:ea typeface="Century Gothic"/>
                <a:cs typeface="Century Gothic"/>
                <a:sym typeface="Century Gothic"/>
              </a:rPr>
              <a:t>‹N›</a:t>
            </a:fld>
            <a:endParaRPr sz="1000" dirty="0">
              <a:solidFill>
                <a:schemeClr val="lt1"/>
              </a:solidFill>
              <a:latin typeface="Century Gothic"/>
              <a:ea typeface="Century Gothic"/>
              <a:cs typeface="Century Gothic"/>
              <a:sym typeface="Century Gothic"/>
            </a:endParaRPr>
          </a:p>
        </p:txBody>
      </p:sp>
      <p:sp>
        <p:nvSpPr>
          <p:cNvPr id="10" name="CasellaDiTesto 1">
            <a:extLst>
              <a:ext uri="{FF2B5EF4-FFF2-40B4-BE49-F238E27FC236}">
                <a16:creationId xmlns:a16="http://schemas.microsoft.com/office/drawing/2014/main" id="{6F93F7C1-DAD5-4F36-B26B-68E500F34885}"/>
              </a:ext>
            </a:extLst>
          </p:cNvPr>
          <p:cNvSpPr txBox="1"/>
          <p:nvPr userDrawn="1"/>
        </p:nvSpPr>
        <p:spPr>
          <a:xfrm>
            <a:off x="117000" y="9633000"/>
            <a:ext cx="1152000" cy="215444"/>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it-IT" sz="800" dirty="0">
                <a:solidFill>
                  <a:schemeClr val="bg1"/>
                </a:solidFill>
                <a:latin typeface="Century Gothic" panose="020B0502020202020204" pitchFamily="34" charset="0"/>
              </a:rPr>
              <a:t>Version 2 (06/2023)</a:t>
            </a:r>
          </a:p>
        </p:txBody>
      </p:sp>
    </p:spTree>
    <p:custDataLst>
      <p:tags r:id="rId1"/>
    </p:custDataLst>
    <p:extLst>
      <p:ext uri="{BB962C8B-B14F-4D97-AF65-F5344CB8AC3E}">
        <p14:creationId xmlns:p14="http://schemas.microsoft.com/office/powerpoint/2010/main" val="4053113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Cover_End_Eng">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771DCA02-C939-4A2B-AE95-A26BC7DE251B}"/>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r="51208"/>
          <a:stretch/>
        </p:blipFill>
        <p:spPr>
          <a:xfrm>
            <a:off x="0" y="-372221"/>
            <a:ext cx="6858000" cy="10278221"/>
          </a:xfrm>
          <a:prstGeom prst="rect">
            <a:avLst/>
          </a:prstGeom>
        </p:spPr>
      </p:pic>
      <p:pic>
        <p:nvPicPr>
          <p:cNvPr id="6" name="Image 5">
            <a:extLst>
              <a:ext uri="{FF2B5EF4-FFF2-40B4-BE49-F238E27FC236}">
                <a16:creationId xmlns:a16="http://schemas.microsoft.com/office/drawing/2014/main" id="{AEA0F036-6C0E-4ECF-B061-A3D6CEC0810E}"/>
              </a:ext>
            </a:extLst>
          </p:cNvPr>
          <p:cNvPicPr>
            <a:picLocks noChangeAspect="1"/>
          </p:cNvPicPr>
          <p:nvPr userDrawn="1"/>
        </p:nvPicPr>
        <p:blipFill>
          <a:blip r:embed="rId4" cstate="print">
            <a:clrChange>
              <a:clrFrom>
                <a:srgbClr val="243782"/>
              </a:clrFrom>
              <a:clrTo>
                <a:srgbClr val="243782">
                  <a:alpha val="0"/>
                </a:srgbClr>
              </a:clrTo>
            </a:clrChange>
            <a:extLst>
              <a:ext uri="{28A0092B-C50C-407E-A947-70E740481C1C}">
                <a14:useLocalDpi xmlns:a14="http://schemas.microsoft.com/office/drawing/2010/main" val="0"/>
              </a:ext>
            </a:extLst>
          </a:blip>
          <a:stretch>
            <a:fillRect/>
          </a:stretch>
        </p:blipFill>
        <p:spPr>
          <a:xfrm>
            <a:off x="980981" y="7928725"/>
            <a:ext cx="4896036" cy="1560275"/>
          </a:xfrm>
          <a:prstGeom prst="rect">
            <a:avLst/>
          </a:prstGeom>
        </p:spPr>
      </p:pic>
    </p:spTree>
    <p:custDataLst>
      <p:tags r:id="rId1"/>
    </p:custDataLst>
    <p:extLst>
      <p:ext uri="{BB962C8B-B14F-4D97-AF65-F5344CB8AC3E}">
        <p14:creationId xmlns:p14="http://schemas.microsoft.com/office/powerpoint/2010/main" val="3447530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Cover_Eng">
    <p:spTree>
      <p:nvGrpSpPr>
        <p:cNvPr id="1" name=""/>
        <p:cNvGrpSpPr/>
        <p:nvPr/>
      </p:nvGrpSpPr>
      <p:grpSpPr>
        <a:xfrm>
          <a:off x="0" y="0"/>
          <a:ext cx="0" cy="0"/>
          <a:chOff x="0" y="0"/>
          <a:chExt cx="0" cy="0"/>
        </a:xfrm>
      </p:grpSpPr>
      <p:sp>
        <p:nvSpPr>
          <p:cNvPr id="5" name="Rectangle 32">
            <a:extLst>
              <a:ext uri="{FF2B5EF4-FFF2-40B4-BE49-F238E27FC236}">
                <a16:creationId xmlns:a16="http://schemas.microsoft.com/office/drawing/2014/main" id="{E7881E9E-7D94-4D89-9F0E-2B8DA1358877}"/>
              </a:ext>
            </a:extLst>
          </p:cNvPr>
          <p:cNvSpPr/>
          <p:nvPr userDrawn="1"/>
        </p:nvSpPr>
        <p:spPr bwMode="gray">
          <a:xfrm>
            <a:off x="1205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8" name="Rectangle 32">
            <a:extLst>
              <a:ext uri="{FF2B5EF4-FFF2-40B4-BE49-F238E27FC236}">
                <a16:creationId xmlns:a16="http://schemas.microsoft.com/office/drawing/2014/main" id="{05F7D22F-0195-4B73-8F0A-C1FAD08CE4EB}"/>
              </a:ext>
            </a:extLst>
          </p:cNvPr>
          <p:cNvSpPr/>
          <p:nvPr userDrawn="1"/>
        </p:nvSpPr>
        <p:spPr bwMode="gray">
          <a:xfrm>
            <a:off x="0" y="0"/>
            <a:ext cx="6858000" cy="1284184"/>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2" name="Titolo 1">
            <a:extLst>
              <a:ext uri="{FF2B5EF4-FFF2-40B4-BE49-F238E27FC236}">
                <a16:creationId xmlns:a16="http://schemas.microsoft.com/office/drawing/2014/main" id="{896734E0-414B-45AA-BAF2-985604FD6E1B}"/>
              </a:ext>
            </a:extLst>
          </p:cNvPr>
          <p:cNvSpPr>
            <a:spLocks noGrp="1"/>
          </p:cNvSpPr>
          <p:nvPr>
            <p:ph type="title"/>
          </p:nvPr>
        </p:nvSpPr>
        <p:spPr>
          <a:xfrm>
            <a:off x="188914" y="2874776"/>
            <a:ext cx="6480174" cy="1588127"/>
          </a:xfrm>
        </p:spPr>
        <p:txBody>
          <a:bodyPr>
            <a:spAutoFit/>
          </a:bodyPr>
          <a:lstStyle>
            <a:lvl1pPr algn="ctr">
              <a:defRPr lang="it-IT" sz="3600" b="1" kern="1200" cap="all" baseline="0" dirty="0">
                <a:solidFill>
                  <a:srgbClr val="243783"/>
                </a:solidFill>
                <a:latin typeface="Encode Sans" pitchFamily="2" charset="0"/>
                <a:ea typeface="+mn-ea"/>
                <a:cs typeface="+mn-cs"/>
              </a:defRPr>
            </a:lvl1pPr>
          </a:lstStyle>
          <a:p>
            <a:r>
              <a:rPr lang="it-IT" dirty="0"/>
              <a:t>Fare clic per modificare lo stile del titolo dello schema</a:t>
            </a:r>
          </a:p>
        </p:txBody>
      </p:sp>
      <p:sp>
        <p:nvSpPr>
          <p:cNvPr id="6" name="object 2">
            <a:extLst>
              <a:ext uri="{FF2B5EF4-FFF2-40B4-BE49-F238E27FC236}">
                <a16:creationId xmlns:a16="http://schemas.microsoft.com/office/drawing/2014/main" id="{233FCE7B-4407-4330-B3DD-33912FD3AC31}"/>
              </a:ext>
            </a:extLst>
          </p:cNvPr>
          <p:cNvSpPr txBox="1"/>
          <p:nvPr userDrawn="1"/>
        </p:nvSpPr>
        <p:spPr>
          <a:xfrm>
            <a:off x="188913" y="9728603"/>
            <a:ext cx="6480175" cy="105157"/>
          </a:xfrm>
          <a:prstGeom prst="rect">
            <a:avLst/>
          </a:prstGeom>
        </p:spPr>
        <p:txBody>
          <a:bodyPr vert="horz" wrap="square" lIns="0" tIns="12700" rIns="0" bIns="0" rtlCol="0">
            <a:spAutoFit/>
          </a:bodyPr>
          <a:lstStyle/>
          <a:p>
            <a:pPr marL="12700" algn="ctr">
              <a:lnSpc>
                <a:spcPct val="100000"/>
              </a:lnSpc>
              <a:spcBef>
                <a:spcPts val="100"/>
              </a:spcBef>
            </a:pPr>
            <a:r>
              <a:rPr lang="en-US" sz="600" i="1" spc="-5" dirty="0">
                <a:solidFill>
                  <a:schemeClr val="bg1"/>
                </a:solidFill>
                <a:latin typeface="Century Gothic" panose="020B0502020202020204" pitchFamily="34" charset="0"/>
                <a:cs typeface="Arial"/>
              </a:rPr>
              <a:t>Document reserved for the internal use of the Maserati Dealers</a:t>
            </a:r>
          </a:p>
        </p:txBody>
      </p:sp>
      <p:sp>
        <p:nvSpPr>
          <p:cNvPr id="7" name="Google Shape;102;g100978f6af3_0_55">
            <a:extLst>
              <a:ext uri="{FF2B5EF4-FFF2-40B4-BE49-F238E27FC236}">
                <a16:creationId xmlns:a16="http://schemas.microsoft.com/office/drawing/2014/main" id="{4EFA811F-96FA-41AD-9E8E-1019670C43D2}"/>
              </a:ext>
            </a:extLst>
          </p:cNvPr>
          <p:cNvSpPr txBox="1">
            <a:spLocks noGrp="1"/>
          </p:cNvSpPr>
          <p:nvPr>
            <p:ph type="sldNum" idx="4294967295"/>
          </p:nvPr>
        </p:nvSpPr>
        <p:spPr>
          <a:xfrm>
            <a:off x="6165000" y="9602700"/>
            <a:ext cx="559800" cy="246300"/>
          </a:xfrm>
          <a:prstGeom prst="rect">
            <a:avLst/>
          </a:prstGeom>
          <a:noFill/>
          <a:ln>
            <a:noFill/>
          </a:ln>
        </p:spPr>
        <p:txBody>
          <a:bodyPr spcFirstLastPara="1" wrap="square" lIns="91425" tIns="45700" rIns="91425" bIns="45700" anchor="ctr" anchorCtr="0">
            <a:spAutoFit/>
          </a:bodyPr>
          <a:lstStyle>
            <a:lvl1pPr>
              <a:defRPr b="1">
                <a:solidFill>
                  <a:schemeClr val="bg1"/>
                </a:solidFill>
              </a:defRPr>
            </a:lvl1pPr>
          </a:lstStyle>
          <a:p>
            <a:pPr algn="r">
              <a:buSzPts val="1000"/>
            </a:pPr>
            <a:fld id="{00000000-1234-1234-1234-123412341234}" type="slidenum">
              <a:rPr lang="en-US" sz="1000" smtClean="0">
                <a:latin typeface="Century Gothic"/>
                <a:ea typeface="Century Gothic"/>
                <a:cs typeface="Century Gothic"/>
                <a:sym typeface="Century Gothic"/>
              </a:rPr>
              <a:pPr algn="r">
                <a:buSzPts val="1000"/>
              </a:pPr>
              <a:t>‹N›</a:t>
            </a:fld>
            <a:endParaRPr lang="en-US" sz="1000" dirty="0">
              <a:latin typeface="Century Gothic"/>
              <a:ea typeface="Century Gothic"/>
              <a:cs typeface="Century Gothic"/>
              <a:sym typeface="Century Gothic"/>
            </a:endParaRPr>
          </a:p>
        </p:txBody>
      </p:sp>
      <p:sp>
        <p:nvSpPr>
          <p:cNvPr id="11" name="CasellaDiTesto 1">
            <a:extLst>
              <a:ext uri="{FF2B5EF4-FFF2-40B4-BE49-F238E27FC236}">
                <a16:creationId xmlns:a16="http://schemas.microsoft.com/office/drawing/2014/main" id="{362746CB-2AD1-42CF-A981-A85E8B97B9E2}"/>
              </a:ext>
            </a:extLst>
          </p:cNvPr>
          <p:cNvSpPr txBox="1"/>
          <p:nvPr userDrawn="1"/>
        </p:nvSpPr>
        <p:spPr>
          <a:xfrm>
            <a:off x="117000" y="9633000"/>
            <a:ext cx="1152000" cy="215444"/>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it-IT" sz="800" dirty="0">
                <a:solidFill>
                  <a:schemeClr val="bg1"/>
                </a:solidFill>
                <a:latin typeface="Century Gothic" panose="020B0502020202020204" pitchFamily="34" charset="0"/>
              </a:rPr>
              <a:t>Version 2 (06/2023)</a:t>
            </a:r>
          </a:p>
        </p:txBody>
      </p:sp>
    </p:spTree>
    <p:custDataLst>
      <p:tags r:id="rId1"/>
    </p:custDataLst>
    <p:extLst>
      <p:ext uri="{BB962C8B-B14F-4D97-AF65-F5344CB8AC3E}">
        <p14:creationId xmlns:p14="http://schemas.microsoft.com/office/powerpoint/2010/main" val="2761480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dex_Eng">
    <p:spTree>
      <p:nvGrpSpPr>
        <p:cNvPr id="1" name=""/>
        <p:cNvGrpSpPr/>
        <p:nvPr/>
      </p:nvGrpSpPr>
      <p:grpSpPr>
        <a:xfrm>
          <a:off x="0" y="0"/>
          <a:ext cx="0" cy="0"/>
          <a:chOff x="0" y="0"/>
          <a:chExt cx="0" cy="0"/>
        </a:xfrm>
      </p:grpSpPr>
      <p:sp>
        <p:nvSpPr>
          <p:cNvPr id="20" name="Rectangle 32">
            <a:extLst>
              <a:ext uri="{FF2B5EF4-FFF2-40B4-BE49-F238E27FC236}">
                <a16:creationId xmlns:a16="http://schemas.microsoft.com/office/drawing/2014/main" id="{AE2CC0A7-74A7-405A-A331-882112058C89}"/>
              </a:ext>
            </a:extLst>
          </p:cNvPr>
          <p:cNvSpPr/>
          <p:nvPr userDrawn="1"/>
        </p:nvSpPr>
        <p:spPr bwMode="gray">
          <a:xfrm>
            <a:off x="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21" name="Rectangle 32">
            <a:extLst>
              <a:ext uri="{FF2B5EF4-FFF2-40B4-BE49-F238E27FC236}">
                <a16:creationId xmlns:a16="http://schemas.microsoft.com/office/drawing/2014/main" id="{AE2CC0A7-74A7-405A-A331-882112058C89}"/>
              </a:ext>
            </a:extLst>
          </p:cNvPr>
          <p:cNvSpPr/>
          <p:nvPr userDrawn="1"/>
        </p:nvSpPr>
        <p:spPr bwMode="gray">
          <a:xfrm>
            <a:off x="0" y="0"/>
            <a:ext cx="6858000" cy="561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22" name="CasellaDiTesto 77">
            <a:extLst>
              <a:ext uri="{FF2B5EF4-FFF2-40B4-BE49-F238E27FC236}">
                <a16:creationId xmlns:a16="http://schemas.microsoft.com/office/drawing/2014/main" id="{F5ECA8DA-1747-464D-AB35-EDD53FA09AD1}"/>
              </a:ext>
            </a:extLst>
          </p:cNvPr>
          <p:cNvSpPr txBox="1"/>
          <p:nvPr userDrawn="1"/>
        </p:nvSpPr>
        <p:spPr>
          <a:xfrm>
            <a:off x="188913" y="147199"/>
            <a:ext cx="4360626" cy="266602"/>
          </a:xfrm>
          <a:prstGeom prst="rect">
            <a:avLst/>
          </a:prstGeom>
        </p:spPr>
        <p:txBody>
          <a:bodyPr vert="horz" lIns="72000" tIns="36000" rIns="72000" bIns="36000" rtlCol="0">
            <a:spAutoFit/>
          </a:bodyPr>
          <a:lstStyle>
            <a:lvl1pPr indent="0" defTabSz="685800">
              <a:lnSpc>
                <a:spcPct val="90000"/>
              </a:lnSpc>
              <a:spcBef>
                <a:spcPts val="750"/>
              </a:spcBef>
              <a:buFont typeface="Arial" panose="020B0604020202020204" pitchFamily="34" charset="0"/>
              <a:buNone/>
              <a:defRPr sz="1000" b="0">
                <a:solidFill>
                  <a:schemeClr val="bg1"/>
                </a:solidFill>
                <a:latin typeface="Encode Sans" pitchFamily="2" charset="0"/>
              </a:defRPr>
            </a:lvl1pPr>
            <a:lvl2pPr marL="514350" indent="-171450" defTabSz="685800">
              <a:lnSpc>
                <a:spcPct val="90000"/>
              </a:lnSpc>
              <a:spcBef>
                <a:spcPts val="375"/>
              </a:spcBef>
              <a:buFont typeface="Arial" panose="020B0604020202020204" pitchFamily="34" charset="0"/>
              <a:buChar char="•"/>
              <a:defRPr>
                <a:latin typeface="Encode Sans" pitchFamily="2" charset="0"/>
              </a:defRPr>
            </a:lvl2pPr>
            <a:lvl3pPr marL="857250" indent="-171450" defTabSz="685800">
              <a:lnSpc>
                <a:spcPct val="90000"/>
              </a:lnSpc>
              <a:spcBef>
                <a:spcPts val="375"/>
              </a:spcBef>
              <a:buFont typeface="Arial" panose="020B0604020202020204" pitchFamily="34" charset="0"/>
              <a:buChar char="•"/>
              <a:defRPr sz="1500">
                <a:latin typeface="Encode Sans" pitchFamily="2" charset="0"/>
              </a:defRPr>
            </a:lvl3pPr>
            <a:lvl4pPr marL="1200150" indent="-171450" defTabSz="685800">
              <a:lnSpc>
                <a:spcPct val="90000"/>
              </a:lnSpc>
              <a:spcBef>
                <a:spcPts val="375"/>
              </a:spcBef>
              <a:buFont typeface="Arial" panose="020B0604020202020204" pitchFamily="34" charset="0"/>
              <a:buChar char="•"/>
              <a:defRPr sz="1350">
                <a:latin typeface="Encode Sans" pitchFamily="2" charset="0"/>
              </a:defRPr>
            </a:lvl4pPr>
            <a:lvl5pPr marL="1543050" indent="-171450" defTabSz="685800">
              <a:lnSpc>
                <a:spcPct val="90000"/>
              </a:lnSpc>
              <a:spcBef>
                <a:spcPts val="375"/>
              </a:spcBef>
              <a:buFont typeface="Arial" panose="020B0604020202020204" pitchFamily="34" charset="0"/>
              <a:buChar char="•"/>
              <a:defRPr sz="1350">
                <a:latin typeface="Encode Sans" pitchFamily="2" charset="0"/>
              </a:defRP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pPr lvl="0"/>
            <a:r>
              <a:rPr lang="en-US" sz="1400" dirty="0">
                <a:latin typeface="Century Gothic" panose="020B0502020202020204" pitchFamily="34" charset="0"/>
              </a:rPr>
              <a:t>AFTERSALES OPERATING STANDARDS</a:t>
            </a:r>
            <a:endParaRPr lang="fr-FR" sz="1400" dirty="0">
              <a:latin typeface="Century Gothic" panose="020B0502020202020204" pitchFamily="34" charset="0"/>
            </a:endParaRPr>
          </a:p>
        </p:txBody>
      </p:sp>
      <p:pic>
        <p:nvPicPr>
          <p:cNvPr id="24" name="Google Shape;195;gf8625c84ea_1_250" descr="Picture 24"/>
          <p:cNvPicPr preferRelativeResize="0"/>
          <p:nvPr userDrawn="1"/>
        </p:nvPicPr>
        <p:blipFill rotWithShape="1">
          <a:blip r:embed="rId3">
            <a:alphaModFix/>
          </a:blip>
          <a:srcRect/>
          <a:stretch/>
        </p:blipFill>
        <p:spPr>
          <a:xfrm>
            <a:off x="5884199" y="0"/>
            <a:ext cx="973801" cy="576000"/>
          </a:xfrm>
          <a:prstGeom prst="rect">
            <a:avLst/>
          </a:prstGeom>
          <a:noFill/>
          <a:ln>
            <a:noFill/>
          </a:ln>
        </p:spPr>
      </p:pic>
      <p:sp>
        <p:nvSpPr>
          <p:cNvPr id="6" name="Rectangle 32">
            <a:extLst>
              <a:ext uri="{FF2B5EF4-FFF2-40B4-BE49-F238E27FC236}">
                <a16:creationId xmlns:a16="http://schemas.microsoft.com/office/drawing/2014/main" id="{490D9F43-5CBF-4399-8740-A001AAA157AA}"/>
              </a:ext>
            </a:extLst>
          </p:cNvPr>
          <p:cNvSpPr/>
          <p:nvPr userDrawn="1"/>
        </p:nvSpPr>
        <p:spPr bwMode="gray">
          <a:xfrm>
            <a:off x="1205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7" name="object 2">
            <a:extLst>
              <a:ext uri="{FF2B5EF4-FFF2-40B4-BE49-F238E27FC236}">
                <a16:creationId xmlns:a16="http://schemas.microsoft.com/office/drawing/2014/main" id="{C002ABAC-DDEA-4800-8702-96EA408BFCDA}"/>
              </a:ext>
            </a:extLst>
          </p:cNvPr>
          <p:cNvSpPr txBox="1"/>
          <p:nvPr userDrawn="1"/>
        </p:nvSpPr>
        <p:spPr>
          <a:xfrm>
            <a:off x="188913" y="9728603"/>
            <a:ext cx="6480175" cy="105157"/>
          </a:xfrm>
          <a:prstGeom prst="rect">
            <a:avLst/>
          </a:prstGeom>
        </p:spPr>
        <p:txBody>
          <a:bodyPr vert="horz" wrap="square" lIns="0" tIns="12700" rIns="0" bIns="0" rtlCol="0">
            <a:spAutoFit/>
          </a:bodyPr>
          <a:lstStyle/>
          <a:p>
            <a:pPr marL="12700" algn="ctr">
              <a:lnSpc>
                <a:spcPct val="100000"/>
              </a:lnSpc>
              <a:spcBef>
                <a:spcPts val="100"/>
              </a:spcBef>
            </a:pPr>
            <a:r>
              <a:rPr lang="en-US" sz="600" i="1" spc="-5" dirty="0">
                <a:solidFill>
                  <a:schemeClr val="bg1"/>
                </a:solidFill>
                <a:latin typeface="Century Gothic" panose="020B0502020202020204" pitchFamily="34" charset="0"/>
                <a:cs typeface="Arial"/>
              </a:rPr>
              <a:t>Document reserved for the internal use of the Maserati Dealers</a:t>
            </a:r>
          </a:p>
        </p:txBody>
      </p:sp>
      <p:sp>
        <p:nvSpPr>
          <p:cNvPr id="8" name="Google Shape;102;g100978f6af3_0_55">
            <a:extLst>
              <a:ext uri="{FF2B5EF4-FFF2-40B4-BE49-F238E27FC236}">
                <a16:creationId xmlns:a16="http://schemas.microsoft.com/office/drawing/2014/main" id="{C3B49116-9440-40FC-8B32-CF6A297B8150}"/>
              </a:ext>
            </a:extLst>
          </p:cNvPr>
          <p:cNvSpPr txBox="1">
            <a:spLocks noGrp="1"/>
          </p:cNvSpPr>
          <p:nvPr>
            <p:ph type="sldNum" idx="4294967295"/>
          </p:nvPr>
        </p:nvSpPr>
        <p:spPr>
          <a:xfrm>
            <a:off x="6165000" y="9602700"/>
            <a:ext cx="559800" cy="246300"/>
          </a:xfrm>
          <a:prstGeom prst="rect">
            <a:avLst/>
          </a:prstGeom>
          <a:noFill/>
          <a:ln>
            <a:noFill/>
          </a:ln>
        </p:spPr>
        <p:txBody>
          <a:bodyPr spcFirstLastPara="1" wrap="square" lIns="91425" tIns="45700" rIns="91425" bIns="45700" anchor="ctr" anchorCtr="0">
            <a:spAutoFit/>
          </a:bodyPr>
          <a:lstStyle/>
          <a:p>
            <a:pPr marL="0" lvl="0" indent="0" algn="r" rtl="0">
              <a:lnSpc>
                <a:spcPct val="100000"/>
              </a:lnSpc>
              <a:spcBef>
                <a:spcPts val="0"/>
              </a:spcBef>
              <a:spcAft>
                <a:spcPts val="0"/>
              </a:spcAft>
              <a:buSzPts val="1000"/>
              <a:buNone/>
            </a:pPr>
            <a:fld id="{00000000-1234-1234-1234-123412341234}" type="slidenum">
              <a:rPr lang="en-US" sz="1000">
                <a:solidFill>
                  <a:schemeClr val="lt1"/>
                </a:solidFill>
                <a:latin typeface="Century Gothic"/>
                <a:ea typeface="Century Gothic"/>
                <a:cs typeface="Century Gothic"/>
                <a:sym typeface="Century Gothic"/>
              </a:rPr>
              <a:t>‹N›</a:t>
            </a:fld>
            <a:endParaRPr sz="1000" dirty="0">
              <a:solidFill>
                <a:schemeClr val="lt1"/>
              </a:solidFill>
              <a:latin typeface="Century Gothic"/>
              <a:ea typeface="Century Gothic"/>
              <a:cs typeface="Century Gothic"/>
              <a:sym typeface="Century Gothic"/>
            </a:endParaRPr>
          </a:p>
        </p:txBody>
      </p:sp>
      <p:sp>
        <p:nvSpPr>
          <p:cNvPr id="11" name="CasellaDiTesto 1">
            <a:extLst>
              <a:ext uri="{FF2B5EF4-FFF2-40B4-BE49-F238E27FC236}">
                <a16:creationId xmlns:a16="http://schemas.microsoft.com/office/drawing/2014/main" id="{78C3FF17-A657-4787-94AC-CA540DD11869}"/>
              </a:ext>
            </a:extLst>
          </p:cNvPr>
          <p:cNvSpPr txBox="1"/>
          <p:nvPr userDrawn="1"/>
        </p:nvSpPr>
        <p:spPr>
          <a:xfrm>
            <a:off x="117000" y="9633000"/>
            <a:ext cx="1152000" cy="215444"/>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it-IT" sz="800" dirty="0">
                <a:solidFill>
                  <a:schemeClr val="bg1"/>
                </a:solidFill>
                <a:latin typeface="Century Gothic" panose="020B0502020202020204" pitchFamily="34" charset="0"/>
              </a:rPr>
              <a:t>Version 2 (06/2023)</a:t>
            </a:r>
          </a:p>
        </p:txBody>
      </p:sp>
    </p:spTree>
    <p:custDataLst>
      <p:tags r:id="rId1"/>
    </p:custDataLst>
    <p:extLst>
      <p:ext uri="{BB962C8B-B14F-4D97-AF65-F5344CB8AC3E}">
        <p14:creationId xmlns:p14="http://schemas.microsoft.com/office/powerpoint/2010/main" val="41433049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tro_No Lock_Eng">
    <p:spTree>
      <p:nvGrpSpPr>
        <p:cNvPr id="1" name=""/>
        <p:cNvGrpSpPr/>
        <p:nvPr/>
      </p:nvGrpSpPr>
      <p:grpSpPr>
        <a:xfrm>
          <a:off x="0" y="0"/>
          <a:ext cx="0" cy="0"/>
          <a:chOff x="0" y="0"/>
          <a:chExt cx="0" cy="0"/>
        </a:xfrm>
      </p:grpSpPr>
      <p:sp>
        <p:nvSpPr>
          <p:cNvPr id="26" name="Rectangle 32">
            <a:extLst>
              <a:ext uri="{FF2B5EF4-FFF2-40B4-BE49-F238E27FC236}">
                <a16:creationId xmlns:a16="http://schemas.microsoft.com/office/drawing/2014/main" id="{AE2CC0A7-74A7-405A-A331-882112058C89}"/>
              </a:ext>
            </a:extLst>
          </p:cNvPr>
          <p:cNvSpPr/>
          <p:nvPr userDrawn="1"/>
        </p:nvSpPr>
        <p:spPr bwMode="gray">
          <a:xfrm>
            <a:off x="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28" name="Rectangle 32">
            <a:extLst>
              <a:ext uri="{FF2B5EF4-FFF2-40B4-BE49-F238E27FC236}">
                <a16:creationId xmlns:a16="http://schemas.microsoft.com/office/drawing/2014/main" id="{AE2CC0A7-74A7-405A-A331-882112058C89}"/>
              </a:ext>
            </a:extLst>
          </p:cNvPr>
          <p:cNvSpPr/>
          <p:nvPr userDrawn="1"/>
        </p:nvSpPr>
        <p:spPr bwMode="gray">
          <a:xfrm>
            <a:off x="0" y="0"/>
            <a:ext cx="6858000" cy="561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29" name="CasellaDiTesto 77">
            <a:extLst>
              <a:ext uri="{FF2B5EF4-FFF2-40B4-BE49-F238E27FC236}">
                <a16:creationId xmlns:a16="http://schemas.microsoft.com/office/drawing/2014/main" id="{F5ECA8DA-1747-464D-AB35-EDD53FA09AD1}"/>
              </a:ext>
            </a:extLst>
          </p:cNvPr>
          <p:cNvSpPr txBox="1"/>
          <p:nvPr userDrawn="1"/>
        </p:nvSpPr>
        <p:spPr>
          <a:xfrm>
            <a:off x="188913" y="147199"/>
            <a:ext cx="4360626" cy="266602"/>
          </a:xfrm>
          <a:prstGeom prst="rect">
            <a:avLst/>
          </a:prstGeom>
        </p:spPr>
        <p:txBody>
          <a:bodyPr vert="horz" lIns="72000" tIns="36000" rIns="72000" bIns="36000" rtlCol="0">
            <a:spAutoFit/>
          </a:bodyPr>
          <a:lstStyle>
            <a:lvl1pPr indent="0" defTabSz="685800">
              <a:lnSpc>
                <a:spcPct val="90000"/>
              </a:lnSpc>
              <a:spcBef>
                <a:spcPts val="750"/>
              </a:spcBef>
              <a:buFont typeface="Arial" panose="020B0604020202020204" pitchFamily="34" charset="0"/>
              <a:buNone/>
              <a:defRPr sz="1000" b="0">
                <a:solidFill>
                  <a:schemeClr val="bg1"/>
                </a:solidFill>
                <a:latin typeface="Encode Sans" pitchFamily="2" charset="0"/>
              </a:defRPr>
            </a:lvl1pPr>
            <a:lvl2pPr marL="514350" indent="-171450" defTabSz="685800">
              <a:lnSpc>
                <a:spcPct val="90000"/>
              </a:lnSpc>
              <a:spcBef>
                <a:spcPts val="375"/>
              </a:spcBef>
              <a:buFont typeface="Arial" panose="020B0604020202020204" pitchFamily="34" charset="0"/>
              <a:buChar char="•"/>
              <a:defRPr>
                <a:latin typeface="Encode Sans" pitchFamily="2" charset="0"/>
              </a:defRPr>
            </a:lvl2pPr>
            <a:lvl3pPr marL="857250" indent="-171450" defTabSz="685800">
              <a:lnSpc>
                <a:spcPct val="90000"/>
              </a:lnSpc>
              <a:spcBef>
                <a:spcPts val="375"/>
              </a:spcBef>
              <a:buFont typeface="Arial" panose="020B0604020202020204" pitchFamily="34" charset="0"/>
              <a:buChar char="•"/>
              <a:defRPr sz="1500">
                <a:latin typeface="Encode Sans" pitchFamily="2" charset="0"/>
              </a:defRPr>
            </a:lvl3pPr>
            <a:lvl4pPr marL="1200150" indent="-171450" defTabSz="685800">
              <a:lnSpc>
                <a:spcPct val="90000"/>
              </a:lnSpc>
              <a:spcBef>
                <a:spcPts val="375"/>
              </a:spcBef>
              <a:buFont typeface="Arial" panose="020B0604020202020204" pitchFamily="34" charset="0"/>
              <a:buChar char="•"/>
              <a:defRPr sz="1350">
                <a:latin typeface="Encode Sans" pitchFamily="2" charset="0"/>
              </a:defRPr>
            </a:lvl4pPr>
            <a:lvl5pPr marL="1543050" indent="-171450" defTabSz="685800">
              <a:lnSpc>
                <a:spcPct val="90000"/>
              </a:lnSpc>
              <a:spcBef>
                <a:spcPts val="375"/>
              </a:spcBef>
              <a:buFont typeface="Arial" panose="020B0604020202020204" pitchFamily="34" charset="0"/>
              <a:buChar char="•"/>
              <a:defRPr sz="1350">
                <a:latin typeface="Encode Sans" pitchFamily="2" charset="0"/>
              </a:defRP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pPr lvl="0"/>
            <a:r>
              <a:rPr lang="en-US" sz="1400" dirty="0">
                <a:latin typeface="Century Gothic" panose="020B0502020202020204" pitchFamily="34" charset="0"/>
              </a:rPr>
              <a:t>AFTERSALES OPERATING STANDARDS</a:t>
            </a:r>
            <a:endParaRPr lang="fr-FR" sz="1400" dirty="0">
              <a:latin typeface="Century Gothic" panose="020B0502020202020204" pitchFamily="34" charset="0"/>
            </a:endParaRPr>
          </a:p>
        </p:txBody>
      </p:sp>
      <p:pic>
        <p:nvPicPr>
          <p:cNvPr id="30" name="Google Shape;195;gf8625c84ea_1_250" descr="Picture 24"/>
          <p:cNvPicPr preferRelativeResize="0"/>
          <p:nvPr userDrawn="1"/>
        </p:nvPicPr>
        <p:blipFill rotWithShape="1">
          <a:blip r:embed="rId3">
            <a:alphaModFix/>
          </a:blip>
          <a:srcRect/>
          <a:stretch/>
        </p:blipFill>
        <p:spPr>
          <a:xfrm>
            <a:off x="5884199" y="0"/>
            <a:ext cx="973801" cy="576000"/>
          </a:xfrm>
          <a:prstGeom prst="rect">
            <a:avLst/>
          </a:prstGeom>
          <a:noFill/>
          <a:ln>
            <a:noFill/>
          </a:ln>
        </p:spPr>
      </p:pic>
      <p:sp>
        <p:nvSpPr>
          <p:cNvPr id="6" name="Rectangle 32">
            <a:extLst>
              <a:ext uri="{FF2B5EF4-FFF2-40B4-BE49-F238E27FC236}">
                <a16:creationId xmlns:a16="http://schemas.microsoft.com/office/drawing/2014/main" id="{3D8E4F35-4CCA-48CA-BAFB-D62C19D6410A}"/>
              </a:ext>
            </a:extLst>
          </p:cNvPr>
          <p:cNvSpPr/>
          <p:nvPr userDrawn="1"/>
        </p:nvSpPr>
        <p:spPr bwMode="gray">
          <a:xfrm>
            <a:off x="1205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7" name="object 2">
            <a:extLst>
              <a:ext uri="{FF2B5EF4-FFF2-40B4-BE49-F238E27FC236}">
                <a16:creationId xmlns:a16="http://schemas.microsoft.com/office/drawing/2014/main" id="{DB039783-A5AA-4944-96DC-6250C32FBECE}"/>
              </a:ext>
            </a:extLst>
          </p:cNvPr>
          <p:cNvSpPr txBox="1"/>
          <p:nvPr userDrawn="1"/>
        </p:nvSpPr>
        <p:spPr>
          <a:xfrm>
            <a:off x="188913" y="9728603"/>
            <a:ext cx="6480175" cy="105157"/>
          </a:xfrm>
          <a:prstGeom prst="rect">
            <a:avLst/>
          </a:prstGeom>
        </p:spPr>
        <p:txBody>
          <a:bodyPr vert="horz" wrap="square" lIns="0" tIns="12700" rIns="0" bIns="0" rtlCol="0">
            <a:spAutoFit/>
          </a:bodyPr>
          <a:lstStyle/>
          <a:p>
            <a:pPr marL="12700" algn="ctr">
              <a:lnSpc>
                <a:spcPct val="100000"/>
              </a:lnSpc>
              <a:spcBef>
                <a:spcPts val="100"/>
              </a:spcBef>
            </a:pPr>
            <a:r>
              <a:rPr lang="en-US" sz="600" i="1" spc="-5" dirty="0">
                <a:solidFill>
                  <a:schemeClr val="bg1"/>
                </a:solidFill>
                <a:latin typeface="Century Gothic" panose="020B0502020202020204" pitchFamily="34" charset="0"/>
                <a:cs typeface="Arial"/>
              </a:rPr>
              <a:t>Document reserved for the internal use of the Maserati Dealers</a:t>
            </a:r>
          </a:p>
        </p:txBody>
      </p:sp>
      <p:sp>
        <p:nvSpPr>
          <p:cNvPr id="8" name="Google Shape;102;g100978f6af3_0_55">
            <a:extLst>
              <a:ext uri="{FF2B5EF4-FFF2-40B4-BE49-F238E27FC236}">
                <a16:creationId xmlns:a16="http://schemas.microsoft.com/office/drawing/2014/main" id="{5D30F6DA-C0D9-4E0C-980D-BDD375C2A043}"/>
              </a:ext>
            </a:extLst>
          </p:cNvPr>
          <p:cNvSpPr txBox="1">
            <a:spLocks noGrp="1"/>
          </p:cNvSpPr>
          <p:nvPr>
            <p:ph type="sldNum" idx="4294967295"/>
          </p:nvPr>
        </p:nvSpPr>
        <p:spPr>
          <a:xfrm>
            <a:off x="6165000" y="9602700"/>
            <a:ext cx="559800" cy="246300"/>
          </a:xfrm>
          <a:prstGeom prst="rect">
            <a:avLst/>
          </a:prstGeom>
          <a:noFill/>
          <a:ln>
            <a:noFill/>
          </a:ln>
        </p:spPr>
        <p:txBody>
          <a:bodyPr spcFirstLastPara="1" wrap="square" lIns="91425" tIns="45700" rIns="91425" bIns="45700" anchor="ctr" anchorCtr="0">
            <a:spAutoFit/>
          </a:bodyPr>
          <a:lstStyle>
            <a:lvl1pPr>
              <a:defRPr>
                <a:solidFill>
                  <a:schemeClr val="bg1"/>
                </a:solidFill>
              </a:defRPr>
            </a:lvl1pPr>
          </a:lstStyle>
          <a:p>
            <a:pPr algn="r">
              <a:buSzPts val="1000"/>
            </a:pPr>
            <a:fld id="{00000000-1234-1234-1234-123412341234}" type="slidenum">
              <a:rPr lang="en-US" sz="1000" smtClean="0">
                <a:latin typeface="Century Gothic"/>
                <a:ea typeface="Century Gothic"/>
                <a:cs typeface="Century Gothic"/>
                <a:sym typeface="Century Gothic"/>
              </a:rPr>
              <a:pPr algn="r">
                <a:buSzPts val="1000"/>
              </a:pPr>
              <a:t>‹N›</a:t>
            </a:fld>
            <a:endParaRPr lang="en-US" sz="1000" dirty="0">
              <a:latin typeface="Century Gothic"/>
              <a:ea typeface="Century Gothic"/>
              <a:cs typeface="Century Gothic"/>
              <a:sym typeface="Century Gothic"/>
            </a:endParaRPr>
          </a:p>
        </p:txBody>
      </p:sp>
      <p:sp>
        <p:nvSpPr>
          <p:cNvPr id="11" name="CasellaDiTesto 1">
            <a:extLst>
              <a:ext uri="{FF2B5EF4-FFF2-40B4-BE49-F238E27FC236}">
                <a16:creationId xmlns:a16="http://schemas.microsoft.com/office/drawing/2014/main" id="{5150B449-5CD5-4DE5-BB04-23F435899199}"/>
              </a:ext>
            </a:extLst>
          </p:cNvPr>
          <p:cNvSpPr txBox="1"/>
          <p:nvPr userDrawn="1"/>
        </p:nvSpPr>
        <p:spPr>
          <a:xfrm>
            <a:off x="117000" y="9633000"/>
            <a:ext cx="1152000" cy="215444"/>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it-IT" sz="800" dirty="0">
                <a:solidFill>
                  <a:schemeClr val="bg1"/>
                </a:solidFill>
                <a:latin typeface="Century Gothic" panose="020B0502020202020204" pitchFamily="34" charset="0"/>
              </a:rPr>
              <a:t>Version 2 (06/2023)</a:t>
            </a:r>
          </a:p>
        </p:txBody>
      </p:sp>
    </p:spTree>
    <p:custDataLst>
      <p:tags r:id="rId1"/>
    </p:custDataLst>
    <p:extLst>
      <p:ext uri="{BB962C8B-B14F-4D97-AF65-F5344CB8AC3E}">
        <p14:creationId xmlns:p14="http://schemas.microsoft.com/office/powerpoint/2010/main" val="30420721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OS_End_Eng">
    <p:spTree>
      <p:nvGrpSpPr>
        <p:cNvPr id="1" name=""/>
        <p:cNvGrpSpPr/>
        <p:nvPr/>
      </p:nvGrpSpPr>
      <p:grpSpPr>
        <a:xfrm>
          <a:off x="0" y="0"/>
          <a:ext cx="0" cy="0"/>
          <a:chOff x="0" y="0"/>
          <a:chExt cx="0" cy="0"/>
        </a:xfrm>
      </p:grpSpPr>
      <p:sp>
        <p:nvSpPr>
          <p:cNvPr id="29" name="Rectangle 32">
            <a:extLst>
              <a:ext uri="{FF2B5EF4-FFF2-40B4-BE49-F238E27FC236}">
                <a16:creationId xmlns:a16="http://schemas.microsoft.com/office/drawing/2014/main" id="{AE2CC0A7-74A7-405A-A331-882112058C89}"/>
              </a:ext>
            </a:extLst>
          </p:cNvPr>
          <p:cNvSpPr/>
          <p:nvPr userDrawn="1"/>
        </p:nvSpPr>
        <p:spPr bwMode="gray">
          <a:xfrm>
            <a:off x="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33" name="Rectangle 32">
            <a:extLst>
              <a:ext uri="{FF2B5EF4-FFF2-40B4-BE49-F238E27FC236}">
                <a16:creationId xmlns:a16="http://schemas.microsoft.com/office/drawing/2014/main" id="{AE2CC0A7-74A7-405A-A331-882112058C89}"/>
              </a:ext>
            </a:extLst>
          </p:cNvPr>
          <p:cNvSpPr/>
          <p:nvPr userDrawn="1"/>
        </p:nvSpPr>
        <p:spPr bwMode="gray">
          <a:xfrm>
            <a:off x="0" y="0"/>
            <a:ext cx="6858000" cy="561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34" name="CasellaDiTesto 77">
            <a:extLst>
              <a:ext uri="{FF2B5EF4-FFF2-40B4-BE49-F238E27FC236}">
                <a16:creationId xmlns:a16="http://schemas.microsoft.com/office/drawing/2014/main" id="{F5ECA8DA-1747-464D-AB35-EDD53FA09AD1}"/>
              </a:ext>
            </a:extLst>
          </p:cNvPr>
          <p:cNvSpPr txBox="1"/>
          <p:nvPr userDrawn="1"/>
        </p:nvSpPr>
        <p:spPr>
          <a:xfrm>
            <a:off x="188913" y="147199"/>
            <a:ext cx="4360626" cy="266602"/>
          </a:xfrm>
          <a:prstGeom prst="rect">
            <a:avLst/>
          </a:prstGeom>
        </p:spPr>
        <p:txBody>
          <a:bodyPr vert="horz" lIns="72000" tIns="36000" rIns="72000" bIns="36000" rtlCol="0">
            <a:spAutoFit/>
          </a:bodyPr>
          <a:lstStyle>
            <a:lvl1pPr indent="0" defTabSz="685800">
              <a:lnSpc>
                <a:spcPct val="90000"/>
              </a:lnSpc>
              <a:spcBef>
                <a:spcPts val="750"/>
              </a:spcBef>
              <a:buFont typeface="Arial" panose="020B0604020202020204" pitchFamily="34" charset="0"/>
              <a:buNone/>
              <a:defRPr sz="1000" b="0">
                <a:solidFill>
                  <a:schemeClr val="bg1"/>
                </a:solidFill>
                <a:latin typeface="Encode Sans" pitchFamily="2" charset="0"/>
              </a:defRPr>
            </a:lvl1pPr>
            <a:lvl2pPr marL="514350" indent="-171450" defTabSz="685800">
              <a:lnSpc>
                <a:spcPct val="90000"/>
              </a:lnSpc>
              <a:spcBef>
                <a:spcPts val="375"/>
              </a:spcBef>
              <a:buFont typeface="Arial" panose="020B0604020202020204" pitchFamily="34" charset="0"/>
              <a:buChar char="•"/>
              <a:defRPr>
                <a:latin typeface="Encode Sans" pitchFamily="2" charset="0"/>
              </a:defRPr>
            </a:lvl2pPr>
            <a:lvl3pPr marL="857250" indent="-171450" defTabSz="685800">
              <a:lnSpc>
                <a:spcPct val="90000"/>
              </a:lnSpc>
              <a:spcBef>
                <a:spcPts val="375"/>
              </a:spcBef>
              <a:buFont typeface="Arial" panose="020B0604020202020204" pitchFamily="34" charset="0"/>
              <a:buChar char="•"/>
              <a:defRPr sz="1500">
                <a:latin typeface="Encode Sans" pitchFamily="2" charset="0"/>
              </a:defRPr>
            </a:lvl3pPr>
            <a:lvl4pPr marL="1200150" indent="-171450" defTabSz="685800">
              <a:lnSpc>
                <a:spcPct val="90000"/>
              </a:lnSpc>
              <a:spcBef>
                <a:spcPts val="375"/>
              </a:spcBef>
              <a:buFont typeface="Arial" panose="020B0604020202020204" pitchFamily="34" charset="0"/>
              <a:buChar char="•"/>
              <a:defRPr sz="1350">
                <a:latin typeface="Encode Sans" pitchFamily="2" charset="0"/>
              </a:defRPr>
            </a:lvl4pPr>
            <a:lvl5pPr marL="1543050" indent="-171450" defTabSz="685800">
              <a:lnSpc>
                <a:spcPct val="90000"/>
              </a:lnSpc>
              <a:spcBef>
                <a:spcPts val="375"/>
              </a:spcBef>
              <a:buFont typeface="Arial" panose="020B0604020202020204" pitchFamily="34" charset="0"/>
              <a:buChar char="•"/>
              <a:defRPr sz="1350">
                <a:latin typeface="Encode Sans" pitchFamily="2" charset="0"/>
              </a:defRP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pPr lvl="0"/>
            <a:r>
              <a:rPr lang="en-US" sz="1400" dirty="0">
                <a:latin typeface="Century Gothic" panose="020B0502020202020204" pitchFamily="34" charset="0"/>
              </a:rPr>
              <a:t>AFTERSALES OPERATING STANDARDS</a:t>
            </a:r>
            <a:endParaRPr lang="fr-FR" sz="1400" dirty="0">
              <a:latin typeface="Century Gothic" panose="020B0502020202020204" pitchFamily="34" charset="0"/>
            </a:endParaRPr>
          </a:p>
        </p:txBody>
      </p:sp>
      <p:pic>
        <p:nvPicPr>
          <p:cNvPr id="35" name="Google Shape;195;gf8625c84ea_1_250" descr="Picture 24"/>
          <p:cNvPicPr preferRelativeResize="0"/>
          <p:nvPr userDrawn="1"/>
        </p:nvPicPr>
        <p:blipFill rotWithShape="1">
          <a:blip r:embed="rId3">
            <a:alphaModFix/>
          </a:blip>
          <a:srcRect/>
          <a:stretch/>
        </p:blipFill>
        <p:spPr>
          <a:xfrm>
            <a:off x="5884199" y="0"/>
            <a:ext cx="973801" cy="576000"/>
          </a:xfrm>
          <a:prstGeom prst="rect">
            <a:avLst/>
          </a:prstGeom>
          <a:noFill/>
          <a:ln>
            <a:noFill/>
          </a:ln>
        </p:spPr>
      </p:pic>
      <p:sp>
        <p:nvSpPr>
          <p:cNvPr id="6" name="Rectangle 32">
            <a:extLst>
              <a:ext uri="{FF2B5EF4-FFF2-40B4-BE49-F238E27FC236}">
                <a16:creationId xmlns:a16="http://schemas.microsoft.com/office/drawing/2014/main" id="{CB405FDE-303C-42F4-AAB5-38941278A48A}"/>
              </a:ext>
            </a:extLst>
          </p:cNvPr>
          <p:cNvSpPr/>
          <p:nvPr userDrawn="1"/>
        </p:nvSpPr>
        <p:spPr bwMode="gray">
          <a:xfrm>
            <a:off x="1205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solidFill>
                <a:schemeClr val="bg1"/>
              </a:solidFill>
              <a:latin typeface="Encode Sans" pitchFamily="2" charset="0"/>
            </a:endParaRPr>
          </a:p>
        </p:txBody>
      </p:sp>
      <p:sp>
        <p:nvSpPr>
          <p:cNvPr id="7" name="object 2">
            <a:extLst>
              <a:ext uri="{FF2B5EF4-FFF2-40B4-BE49-F238E27FC236}">
                <a16:creationId xmlns:a16="http://schemas.microsoft.com/office/drawing/2014/main" id="{DDC5F99A-E8A2-4128-BB5B-84FA9D86BE69}"/>
              </a:ext>
            </a:extLst>
          </p:cNvPr>
          <p:cNvSpPr txBox="1"/>
          <p:nvPr userDrawn="1"/>
        </p:nvSpPr>
        <p:spPr>
          <a:xfrm>
            <a:off x="188913" y="9728603"/>
            <a:ext cx="6480175" cy="105157"/>
          </a:xfrm>
          <a:prstGeom prst="rect">
            <a:avLst/>
          </a:prstGeom>
        </p:spPr>
        <p:txBody>
          <a:bodyPr vert="horz" wrap="square" lIns="0" tIns="12700" rIns="0" bIns="0" rtlCol="0">
            <a:spAutoFit/>
          </a:bodyPr>
          <a:lstStyle/>
          <a:p>
            <a:pPr marL="12700" algn="ctr">
              <a:lnSpc>
                <a:spcPct val="100000"/>
              </a:lnSpc>
              <a:spcBef>
                <a:spcPts val="100"/>
              </a:spcBef>
            </a:pPr>
            <a:r>
              <a:rPr lang="en-US" sz="600" i="1" spc="-5" dirty="0">
                <a:solidFill>
                  <a:schemeClr val="bg1"/>
                </a:solidFill>
                <a:latin typeface="Century Gothic" panose="020B0502020202020204" pitchFamily="34" charset="0"/>
                <a:cs typeface="Arial"/>
              </a:rPr>
              <a:t>Document reserved for the internal use of the Maserati Dealers</a:t>
            </a:r>
          </a:p>
        </p:txBody>
      </p:sp>
      <p:sp>
        <p:nvSpPr>
          <p:cNvPr id="8" name="Google Shape;102;g100978f6af3_0_55">
            <a:extLst>
              <a:ext uri="{FF2B5EF4-FFF2-40B4-BE49-F238E27FC236}">
                <a16:creationId xmlns:a16="http://schemas.microsoft.com/office/drawing/2014/main" id="{4C968931-0506-4FEB-88CC-A4099AC3F112}"/>
              </a:ext>
            </a:extLst>
          </p:cNvPr>
          <p:cNvSpPr txBox="1">
            <a:spLocks noGrp="1"/>
          </p:cNvSpPr>
          <p:nvPr>
            <p:ph type="sldNum" idx="4294967295"/>
          </p:nvPr>
        </p:nvSpPr>
        <p:spPr>
          <a:xfrm>
            <a:off x="6165000" y="9602700"/>
            <a:ext cx="559800" cy="246300"/>
          </a:xfrm>
          <a:prstGeom prst="rect">
            <a:avLst/>
          </a:prstGeom>
          <a:noFill/>
          <a:ln>
            <a:noFill/>
          </a:ln>
        </p:spPr>
        <p:txBody>
          <a:bodyPr spcFirstLastPara="1" wrap="square" lIns="91425" tIns="45700" rIns="91425" bIns="45700" anchor="ctr" anchorCtr="0">
            <a:spAutoFit/>
          </a:bodyPr>
          <a:lstStyle/>
          <a:p>
            <a:pPr marL="0" lvl="0" indent="0" algn="r" rtl="0">
              <a:lnSpc>
                <a:spcPct val="100000"/>
              </a:lnSpc>
              <a:spcBef>
                <a:spcPts val="0"/>
              </a:spcBef>
              <a:spcAft>
                <a:spcPts val="0"/>
              </a:spcAft>
              <a:buSzPts val="1000"/>
              <a:buNone/>
            </a:pPr>
            <a:fld id="{00000000-1234-1234-1234-123412341234}" type="slidenum">
              <a:rPr lang="en-US" sz="1000">
                <a:solidFill>
                  <a:schemeClr val="lt1"/>
                </a:solidFill>
                <a:latin typeface="Century Gothic"/>
                <a:ea typeface="Century Gothic"/>
                <a:cs typeface="Century Gothic"/>
                <a:sym typeface="Century Gothic"/>
              </a:rPr>
              <a:t>‹N›</a:t>
            </a:fld>
            <a:endParaRPr sz="1000" dirty="0">
              <a:solidFill>
                <a:schemeClr val="lt1"/>
              </a:solidFill>
              <a:latin typeface="Century Gothic"/>
              <a:ea typeface="Century Gothic"/>
              <a:cs typeface="Century Gothic"/>
              <a:sym typeface="Century Gothic"/>
            </a:endParaRPr>
          </a:p>
        </p:txBody>
      </p:sp>
      <p:sp>
        <p:nvSpPr>
          <p:cNvPr id="13" name="CasellaDiTesto 1">
            <a:extLst>
              <a:ext uri="{FF2B5EF4-FFF2-40B4-BE49-F238E27FC236}">
                <a16:creationId xmlns:a16="http://schemas.microsoft.com/office/drawing/2014/main" id="{181948A2-DDD9-4613-BE38-AEA9CD1EE223}"/>
              </a:ext>
            </a:extLst>
          </p:cNvPr>
          <p:cNvSpPr txBox="1"/>
          <p:nvPr userDrawn="1"/>
        </p:nvSpPr>
        <p:spPr>
          <a:xfrm>
            <a:off x="117000" y="9633000"/>
            <a:ext cx="1152000" cy="215444"/>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it-IT" sz="800" dirty="0">
                <a:solidFill>
                  <a:schemeClr val="bg1"/>
                </a:solidFill>
                <a:latin typeface="Century Gothic" panose="020B0502020202020204" pitchFamily="34" charset="0"/>
              </a:rPr>
              <a:t>Version 1 (05/2023)</a:t>
            </a:r>
          </a:p>
        </p:txBody>
      </p:sp>
    </p:spTree>
    <p:custDataLst>
      <p:tags r:id="rId1"/>
    </p:custDataLst>
    <p:extLst>
      <p:ext uri="{BB962C8B-B14F-4D97-AF65-F5344CB8AC3E}">
        <p14:creationId xmlns:p14="http://schemas.microsoft.com/office/powerpoint/2010/main" val="15429364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SOS_End_Eng VEH INSP">
    <p:spTree>
      <p:nvGrpSpPr>
        <p:cNvPr id="1" name=""/>
        <p:cNvGrpSpPr/>
        <p:nvPr/>
      </p:nvGrpSpPr>
      <p:grpSpPr>
        <a:xfrm>
          <a:off x="0" y="0"/>
          <a:ext cx="0" cy="0"/>
          <a:chOff x="0" y="0"/>
          <a:chExt cx="0" cy="0"/>
        </a:xfrm>
      </p:grpSpPr>
      <p:sp>
        <p:nvSpPr>
          <p:cNvPr id="29" name="Rectangle 32">
            <a:extLst>
              <a:ext uri="{FF2B5EF4-FFF2-40B4-BE49-F238E27FC236}">
                <a16:creationId xmlns:a16="http://schemas.microsoft.com/office/drawing/2014/main" id="{AE2CC0A7-74A7-405A-A331-882112058C89}"/>
              </a:ext>
            </a:extLst>
          </p:cNvPr>
          <p:cNvSpPr/>
          <p:nvPr userDrawn="1"/>
        </p:nvSpPr>
        <p:spPr bwMode="gray">
          <a:xfrm>
            <a:off x="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33" name="Rectangle 32">
            <a:extLst>
              <a:ext uri="{FF2B5EF4-FFF2-40B4-BE49-F238E27FC236}">
                <a16:creationId xmlns:a16="http://schemas.microsoft.com/office/drawing/2014/main" id="{AE2CC0A7-74A7-405A-A331-882112058C89}"/>
              </a:ext>
            </a:extLst>
          </p:cNvPr>
          <p:cNvSpPr/>
          <p:nvPr userDrawn="1"/>
        </p:nvSpPr>
        <p:spPr bwMode="gray">
          <a:xfrm>
            <a:off x="0" y="0"/>
            <a:ext cx="6858000" cy="561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34" name="CasellaDiTesto 77">
            <a:extLst>
              <a:ext uri="{FF2B5EF4-FFF2-40B4-BE49-F238E27FC236}">
                <a16:creationId xmlns:a16="http://schemas.microsoft.com/office/drawing/2014/main" id="{F5ECA8DA-1747-464D-AB35-EDD53FA09AD1}"/>
              </a:ext>
            </a:extLst>
          </p:cNvPr>
          <p:cNvSpPr txBox="1"/>
          <p:nvPr userDrawn="1"/>
        </p:nvSpPr>
        <p:spPr>
          <a:xfrm>
            <a:off x="188913" y="147199"/>
            <a:ext cx="4360626" cy="266602"/>
          </a:xfrm>
          <a:prstGeom prst="rect">
            <a:avLst/>
          </a:prstGeom>
        </p:spPr>
        <p:txBody>
          <a:bodyPr vert="horz" lIns="72000" tIns="36000" rIns="72000" bIns="36000" rtlCol="0">
            <a:spAutoFit/>
          </a:bodyPr>
          <a:lstStyle>
            <a:lvl1pPr indent="0" defTabSz="685800">
              <a:lnSpc>
                <a:spcPct val="90000"/>
              </a:lnSpc>
              <a:spcBef>
                <a:spcPts val="750"/>
              </a:spcBef>
              <a:buFont typeface="Arial" panose="020B0604020202020204" pitchFamily="34" charset="0"/>
              <a:buNone/>
              <a:defRPr sz="1000" b="0">
                <a:solidFill>
                  <a:schemeClr val="bg1"/>
                </a:solidFill>
                <a:latin typeface="Encode Sans" pitchFamily="2" charset="0"/>
              </a:defRPr>
            </a:lvl1pPr>
            <a:lvl2pPr marL="514350" indent="-171450" defTabSz="685800">
              <a:lnSpc>
                <a:spcPct val="90000"/>
              </a:lnSpc>
              <a:spcBef>
                <a:spcPts val="375"/>
              </a:spcBef>
              <a:buFont typeface="Arial" panose="020B0604020202020204" pitchFamily="34" charset="0"/>
              <a:buChar char="•"/>
              <a:defRPr>
                <a:latin typeface="Encode Sans" pitchFamily="2" charset="0"/>
              </a:defRPr>
            </a:lvl2pPr>
            <a:lvl3pPr marL="857250" indent="-171450" defTabSz="685800">
              <a:lnSpc>
                <a:spcPct val="90000"/>
              </a:lnSpc>
              <a:spcBef>
                <a:spcPts val="375"/>
              </a:spcBef>
              <a:buFont typeface="Arial" panose="020B0604020202020204" pitchFamily="34" charset="0"/>
              <a:buChar char="•"/>
              <a:defRPr sz="1500">
                <a:latin typeface="Encode Sans" pitchFamily="2" charset="0"/>
              </a:defRPr>
            </a:lvl3pPr>
            <a:lvl4pPr marL="1200150" indent="-171450" defTabSz="685800">
              <a:lnSpc>
                <a:spcPct val="90000"/>
              </a:lnSpc>
              <a:spcBef>
                <a:spcPts val="375"/>
              </a:spcBef>
              <a:buFont typeface="Arial" panose="020B0604020202020204" pitchFamily="34" charset="0"/>
              <a:buChar char="•"/>
              <a:defRPr sz="1350">
                <a:latin typeface="Encode Sans" pitchFamily="2" charset="0"/>
              </a:defRPr>
            </a:lvl4pPr>
            <a:lvl5pPr marL="1543050" indent="-171450" defTabSz="685800">
              <a:lnSpc>
                <a:spcPct val="90000"/>
              </a:lnSpc>
              <a:spcBef>
                <a:spcPts val="375"/>
              </a:spcBef>
              <a:buFont typeface="Arial" panose="020B0604020202020204" pitchFamily="34" charset="0"/>
              <a:buChar char="•"/>
              <a:defRPr sz="1350">
                <a:latin typeface="Encode Sans" pitchFamily="2" charset="0"/>
              </a:defRP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pPr lvl="0"/>
            <a:r>
              <a:rPr lang="en-US" sz="1400" dirty="0">
                <a:latin typeface="Century Gothic" panose="020B0502020202020204" pitchFamily="34" charset="0"/>
              </a:rPr>
              <a:t>AFTERSALES OPERATING STANDARDS</a:t>
            </a:r>
            <a:endParaRPr lang="fr-FR" sz="1400" dirty="0">
              <a:latin typeface="Century Gothic" panose="020B0502020202020204" pitchFamily="34" charset="0"/>
            </a:endParaRPr>
          </a:p>
        </p:txBody>
      </p:sp>
      <p:pic>
        <p:nvPicPr>
          <p:cNvPr id="35" name="Google Shape;195;gf8625c84ea_1_250" descr="Picture 24"/>
          <p:cNvPicPr preferRelativeResize="0"/>
          <p:nvPr userDrawn="1"/>
        </p:nvPicPr>
        <p:blipFill rotWithShape="1">
          <a:blip r:embed="rId3">
            <a:alphaModFix/>
          </a:blip>
          <a:srcRect/>
          <a:stretch/>
        </p:blipFill>
        <p:spPr>
          <a:xfrm>
            <a:off x="5884199" y="0"/>
            <a:ext cx="973801" cy="576000"/>
          </a:xfrm>
          <a:prstGeom prst="rect">
            <a:avLst/>
          </a:prstGeom>
          <a:noFill/>
          <a:ln>
            <a:noFill/>
          </a:ln>
        </p:spPr>
      </p:pic>
      <p:sp>
        <p:nvSpPr>
          <p:cNvPr id="6" name="Rectangle 32">
            <a:extLst>
              <a:ext uri="{FF2B5EF4-FFF2-40B4-BE49-F238E27FC236}">
                <a16:creationId xmlns:a16="http://schemas.microsoft.com/office/drawing/2014/main" id="{CB405FDE-303C-42F4-AAB5-38941278A48A}"/>
              </a:ext>
            </a:extLst>
          </p:cNvPr>
          <p:cNvSpPr/>
          <p:nvPr userDrawn="1"/>
        </p:nvSpPr>
        <p:spPr bwMode="gray">
          <a:xfrm>
            <a:off x="1205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solidFill>
                <a:schemeClr val="bg1"/>
              </a:solidFill>
              <a:latin typeface="Encode Sans" pitchFamily="2" charset="0"/>
            </a:endParaRPr>
          </a:p>
        </p:txBody>
      </p:sp>
      <p:sp>
        <p:nvSpPr>
          <p:cNvPr id="7" name="object 2">
            <a:extLst>
              <a:ext uri="{FF2B5EF4-FFF2-40B4-BE49-F238E27FC236}">
                <a16:creationId xmlns:a16="http://schemas.microsoft.com/office/drawing/2014/main" id="{DDC5F99A-E8A2-4128-BB5B-84FA9D86BE69}"/>
              </a:ext>
            </a:extLst>
          </p:cNvPr>
          <p:cNvSpPr txBox="1"/>
          <p:nvPr userDrawn="1"/>
        </p:nvSpPr>
        <p:spPr>
          <a:xfrm>
            <a:off x="188913" y="9728603"/>
            <a:ext cx="6480175" cy="105157"/>
          </a:xfrm>
          <a:prstGeom prst="rect">
            <a:avLst/>
          </a:prstGeom>
        </p:spPr>
        <p:txBody>
          <a:bodyPr vert="horz" wrap="square" lIns="0" tIns="12700" rIns="0" bIns="0" rtlCol="0">
            <a:spAutoFit/>
          </a:bodyPr>
          <a:lstStyle/>
          <a:p>
            <a:pPr marL="12700" algn="ctr">
              <a:lnSpc>
                <a:spcPct val="100000"/>
              </a:lnSpc>
              <a:spcBef>
                <a:spcPts val="100"/>
              </a:spcBef>
            </a:pPr>
            <a:r>
              <a:rPr lang="en-US" sz="600" i="1" spc="-5" dirty="0">
                <a:solidFill>
                  <a:schemeClr val="bg1"/>
                </a:solidFill>
                <a:latin typeface="Century Gothic" panose="020B0502020202020204" pitchFamily="34" charset="0"/>
                <a:cs typeface="Arial"/>
              </a:rPr>
              <a:t>Document reserved for the internal use of the Maserati Dealers</a:t>
            </a:r>
          </a:p>
        </p:txBody>
      </p:sp>
      <p:sp>
        <p:nvSpPr>
          <p:cNvPr id="8" name="Google Shape;102;g100978f6af3_0_55">
            <a:extLst>
              <a:ext uri="{FF2B5EF4-FFF2-40B4-BE49-F238E27FC236}">
                <a16:creationId xmlns:a16="http://schemas.microsoft.com/office/drawing/2014/main" id="{4C968931-0506-4FEB-88CC-A4099AC3F112}"/>
              </a:ext>
            </a:extLst>
          </p:cNvPr>
          <p:cNvSpPr txBox="1">
            <a:spLocks noGrp="1"/>
          </p:cNvSpPr>
          <p:nvPr>
            <p:ph type="sldNum" idx="4294967295"/>
          </p:nvPr>
        </p:nvSpPr>
        <p:spPr>
          <a:xfrm>
            <a:off x="6165000" y="9602700"/>
            <a:ext cx="559800" cy="246300"/>
          </a:xfrm>
          <a:prstGeom prst="rect">
            <a:avLst/>
          </a:prstGeom>
          <a:noFill/>
          <a:ln>
            <a:noFill/>
          </a:ln>
        </p:spPr>
        <p:txBody>
          <a:bodyPr spcFirstLastPara="1" wrap="square" lIns="91425" tIns="45700" rIns="91425" bIns="45700" anchor="ctr" anchorCtr="0">
            <a:spAutoFit/>
          </a:bodyPr>
          <a:lstStyle/>
          <a:p>
            <a:pPr marL="0" lvl="0" indent="0" algn="r" rtl="0">
              <a:lnSpc>
                <a:spcPct val="100000"/>
              </a:lnSpc>
              <a:spcBef>
                <a:spcPts val="0"/>
              </a:spcBef>
              <a:spcAft>
                <a:spcPts val="0"/>
              </a:spcAft>
              <a:buSzPts val="1000"/>
              <a:buNone/>
            </a:pPr>
            <a:fld id="{00000000-1234-1234-1234-123412341234}" type="slidenum">
              <a:rPr lang="en-US" sz="1000">
                <a:solidFill>
                  <a:schemeClr val="lt1"/>
                </a:solidFill>
                <a:latin typeface="Century Gothic"/>
                <a:ea typeface="Century Gothic"/>
                <a:cs typeface="Century Gothic"/>
                <a:sym typeface="Century Gothic"/>
              </a:rPr>
              <a:t>‹N›</a:t>
            </a:fld>
            <a:endParaRPr sz="1000" dirty="0">
              <a:solidFill>
                <a:schemeClr val="lt1"/>
              </a:solidFill>
              <a:latin typeface="Century Gothic"/>
              <a:ea typeface="Century Gothic"/>
              <a:cs typeface="Century Gothic"/>
              <a:sym typeface="Century Gothic"/>
            </a:endParaRPr>
          </a:p>
        </p:txBody>
      </p:sp>
      <p:graphicFrame>
        <p:nvGraphicFramePr>
          <p:cNvPr id="9" name="object 4">
            <a:extLst>
              <a:ext uri="{FF2B5EF4-FFF2-40B4-BE49-F238E27FC236}">
                <a16:creationId xmlns:a16="http://schemas.microsoft.com/office/drawing/2014/main" id="{12FA50FC-6C47-47B2-85EB-E1957AAEB930}"/>
              </a:ext>
            </a:extLst>
          </p:cNvPr>
          <p:cNvGraphicFramePr>
            <a:graphicFrameLocks noGrp="1"/>
          </p:cNvGraphicFramePr>
          <p:nvPr userDrawn="1">
            <p:extLst>
              <p:ext uri="{D42A27DB-BD31-4B8C-83A1-F6EECF244321}">
                <p14:modId xmlns:p14="http://schemas.microsoft.com/office/powerpoint/2010/main" val="4016539312"/>
              </p:ext>
            </p:extLst>
          </p:nvPr>
        </p:nvGraphicFramePr>
        <p:xfrm>
          <a:off x="168186" y="9082354"/>
          <a:ext cx="6495101" cy="393946"/>
        </p:xfrm>
        <a:graphic>
          <a:graphicData uri="http://schemas.openxmlformats.org/drawingml/2006/table">
            <a:tbl>
              <a:tblPr firstRow="1" bandRow="1">
                <a:tableStyleId>{2D5ABB26-0587-4C30-8999-92F81FD0307C}</a:tableStyleId>
              </a:tblPr>
              <a:tblGrid>
                <a:gridCol w="1527101">
                  <a:extLst>
                    <a:ext uri="{9D8B030D-6E8A-4147-A177-3AD203B41FA5}">
                      <a16:colId xmlns:a16="http://schemas.microsoft.com/office/drawing/2014/main" val="20000"/>
                    </a:ext>
                  </a:extLst>
                </a:gridCol>
                <a:gridCol w="1656000">
                  <a:extLst>
                    <a:ext uri="{9D8B030D-6E8A-4147-A177-3AD203B41FA5}">
                      <a16:colId xmlns:a16="http://schemas.microsoft.com/office/drawing/2014/main" val="20001"/>
                    </a:ext>
                  </a:extLst>
                </a:gridCol>
                <a:gridCol w="1656000">
                  <a:extLst>
                    <a:ext uri="{9D8B030D-6E8A-4147-A177-3AD203B41FA5}">
                      <a16:colId xmlns:a16="http://schemas.microsoft.com/office/drawing/2014/main" val="20002"/>
                    </a:ext>
                  </a:extLst>
                </a:gridCol>
                <a:gridCol w="1656000">
                  <a:extLst>
                    <a:ext uri="{9D8B030D-6E8A-4147-A177-3AD203B41FA5}">
                      <a16:colId xmlns:a16="http://schemas.microsoft.com/office/drawing/2014/main" val="2920120111"/>
                    </a:ext>
                  </a:extLst>
                </a:gridCol>
              </a:tblGrid>
              <a:tr h="183600">
                <a:tc>
                  <a:txBody>
                    <a:bodyPr/>
                    <a:lstStyle/>
                    <a:p>
                      <a:pPr>
                        <a:lnSpc>
                          <a:spcPct val="100000"/>
                        </a:lnSpc>
                      </a:pPr>
                      <a:endParaRPr sz="800">
                        <a:solidFill>
                          <a:srgbClr val="083266"/>
                        </a:solidFill>
                        <a:latin typeface="Century Gothic" panose="020B0502020202020204" pitchFamily="34" charset="0"/>
                        <a:cs typeface="Times New Roman"/>
                      </a:endParaRPr>
                    </a:p>
                  </a:txBody>
                  <a:tcPr marL="0" marR="0" marT="0" marB="0">
                    <a:lnL>
                      <a:noFill/>
                    </a:lnL>
                    <a:lnR w="12700" cap="flat" cmpd="sng" algn="ctr">
                      <a:solidFill>
                        <a:schemeClr val="bg1"/>
                      </a:solidFill>
                      <a:prstDash val="solid"/>
                      <a:round/>
                      <a:headEnd type="none" w="med" len="med"/>
                      <a:tailEnd type="none" w="med" len="med"/>
                    </a:lnR>
                    <a:lnT>
                      <a:noFill/>
                    </a:lnT>
                    <a:lnB w="6350">
                      <a:noFill/>
                      <a:prstDash val="solid"/>
                    </a:lnB>
                    <a:lnTlToBr w="12700" cmpd="sng">
                      <a:noFill/>
                      <a:prstDash val="solid"/>
                    </a:lnTlToBr>
                    <a:lnBlToTr w="12700" cmpd="sng">
                      <a:noFill/>
                      <a:prstDash val="solid"/>
                    </a:lnBlToTr>
                    <a:noFill/>
                  </a:tcPr>
                </a:tc>
                <a:tc>
                  <a:txBody>
                    <a:bodyPr/>
                    <a:lstStyle/>
                    <a:p>
                      <a:pPr marL="0" algn="ctr">
                        <a:lnSpc>
                          <a:spcPct val="100000"/>
                        </a:lnSpc>
                        <a:spcBef>
                          <a:spcPts val="0"/>
                        </a:spcBef>
                      </a:pPr>
                      <a:r>
                        <a:rPr lang="fr-FR" sz="800" b="1" spc="-5" dirty="0" err="1">
                          <a:solidFill>
                            <a:srgbClr val="051A2B"/>
                          </a:solidFill>
                          <a:latin typeface="Century Gothic" panose="020B0502020202020204" pitchFamily="34" charset="0"/>
                          <a:cs typeface="Arial"/>
                        </a:rPr>
                        <a:t>Dealership</a:t>
                      </a:r>
                      <a:r>
                        <a:rPr lang="fr-FR" sz="800" b="1" spc="-5" baseline="0" dirty="0">
                          <a:solidFill>
                            <a:srgbClr val="051A2B"/>
                          </a:solidFill>
                          <a:latin typeface="Century Gothic" panose="020B0502020202020204" pitchFamily="34" charset="0"/>
                          <a:cs typeface="Arial"/>
                        </a:rPr>
                        <a:t> </a:t>
                      </a:r>
                      <a:r>
                        <a:rPr lang="fr-FR" sz="800" b="1" spc="-5" baseline="0" dirty="0" err="1">
                          <a:solidFill>
                            <a:srgbClr val="051A2B"/>
                          </a:solidFill>
                          <a:latin typeface="Century Gothic" panose="020B0502020202020204" pitchFamily="34" charset="0"/>
                          <a:cs typeface="Arial"/>
                        </a:rPr>
                        <a:t>Director</a:t>
                      </a:r>
                      <a:endParaRPr sz="800" dirty="0">
                        <a:solidFill>
                          <a:srgbClr val="051A2B"/>
                        </a:solidFill>
                        <a:latin typeface="Century Gothic" panose="020B0502020202020204" pitchFamily="34" charset="0"/>
                        <a:cs typeface="Arial"/>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a:noFill/>
                      <a:prstDash val="solid"/>
                    </a:lnT>
                    <a:lnB w="6350">
                      <a:noFill/>
                      <a:prstDash val="solid"/>
                    </a:lnB>
                    <a:lnTlToBr w="12700" cmpd="sng">
                      <a:noFill/>
                      <a:prstDash val="solid"/>
                    </a:lnTlToBr>
                    <a:lnBlToTr w="12700" cmpd="sng">
                      <a:noFill/>
                      <a:prstDash val="solid"/>
                    </a:lnBlToTr>
                    <a:solidFill>
                      <a:schemeClr val="accent3">
                        <a:lumMod val="10000"/>
                        <a:lumOff val="90000"/>
                      </a:schemeClr>
                    </a:solidFill>
                  </a:tcPr>
                </a:tc>
                <a:tc>
                  <a:txBody>
                    <a:bodyPr/>
                    <a:lstStyle/>
                    <a:p>
                      <a:pPr marL="0" indent="0" algn="ctr">
                        <a:lnSpc>
                          <a:spcPct val="100000"/>
                        </a:lnSpc>
                        <a:spcBef>
                          <a:spcPts val="0"/>
                        </a:spcBef>
                      </a:pPr>
                      <a:r>
                        <a:rPr lang="fr-FR" sz="800" b="1" spc="-5" dirty="0" err="1">
                          <a:solidFill>
                            <a:srgbClr val="051A2B"/>
                          </a:solidFill>
                          <a:latin typeface="Century Gothic" panose="020B0502020202020204" pitchFamily="34" charset="0"/>
                          <a:cs typeface="Arial"/>
                        </a:rPr>
                        <a:t>Aftersales</a:t>
                      </a:r>
                      <a:r>
                        <a:rPr lang="fr-FR" sz="800" b="1" spc="-5" dirty="0">
                          <a:solidFill>
                            <a:srgbClr val="051A2B"/>
                          </a:solidFill>
                          <a:latin typeface="Century Gothic" panose="020B0502020202020204" pitchFamily="34" charset="0"/>
                          <a:cs typeface="Arial"/>
                        </a:rPr>
                        <a:t> Manager</a:t>
                      </a:r>
                      <a:endParaRPr sz="800" dirty="0">
                        <a:solidFill>
                          <a:srgbClr val="051A2B"/>
                        </a:solidFill>
                        <a:latin typeface="Century Gothic" panose="020B0502020202020204" pitchFamily="34" charset="0"/>
                        <a:cs typeface="Arial"/>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a:noFill/>
                      <a:prstDash val="solid"/>
                    </a:lnT>
                    <a:lnB w="6350">
                      <a:noFill/>
                      <a:prstDash val="solid"/>
                    </a:lnB>
                    <a:lnTlToBr w="12700" cmpd="sng">
                      <a:noFill/>
                      <a:prstDash val="solid"/>
                    </a:lnTlToBr>
                    <a:lnBlToTr w="12700" cmpd="sng">
                      <a:noFill/>
                      <a:prstDash val="solid"/>
                    </a:lnBlToTr>
                    <a:solidFill>
                      <a:schemeClr val="accent3">
                        <a:lumMod val="10000"/>
                        <a:lumOff val="90000"/>
                      </a:schemeClr>
                    </a:solidFill>
                  </a:tcPr>
                </a:tc>
                <a:tc>
                  <a:txBody>
                    <a:bodyPr/>
                    <a:lstStyle/>
                    <a:p>
                      <a:pPr marL="0" indent="0" algn="ctr">
                        <a:lnSpc>
                          <a:spcPct val="100000"/>
                        </a:lnSpc>
                        <a:spcBef>
                          <a:spcPts val="0"/>
                        </a:spcBef>
                      </a:pPr>
                      <a:r>
                        <a:rPr lang="fr-FR" sz="800" b="1" dirty="0" err="1">
                          <a:solidFill>
                            <a:srgbClr val="051A2B"/>
                          </a:solidFill>
                          <a:latin typeface="Century Gothic" panose="020B0502020202020204" pitchFamily="34" charset="0"/>
                          <a:cs typeface="Arial"/>
                        </a:rPr>
                        <a:t>Applied</a:t>
                      </a:r>
                      <a:r>
                        <a:rPr lang="fr-FR" sz="800" b="1" dirty="0">
                          <a:solidFill>
                            <a:srgbClr val="051A2B"/>
                          </a:solidFill>
                          <a:latin typeface="Century Gothic" panose="020B0502020202020204" pitchFamily="34" charset="0"/>
                          <a:cs typeface="Arial"/>
                        </a:rPr>
                        <a:t> by</a:t>
                      </a:r>
                      <a:endParaRPr sz="800" b="1" dirty="0">
                        <a:solidFill>
                          <a:srgbClr val="051A2B"/>
                        </a:solidFill>
                        <a:latin typeface="Century Gothic" panose="020B0502020202020204" pitchFamily="34" charset="0"/>
                        <a:cs typeface="Arial"/>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a:noFill/>
                      <a:prstDash val="solid"/>
                    </a:lnT>
                    <a:lnB w="6350">
                      <a:noFill/>
                      <a:prstDash val="solid"/>
                    </a:lnB>
                    <a:lnTlToBr w="12700" cmpd="sng">
                      <a:noFill/>
                      <a:prstDash val="solid"/>
                    </a:lnTlToBr>
                    <a:lnBlToTr w="12700" cmpd="sng">
                      <a:noFill/>
                      <a:prstDash val="solid"/>
                    </a:lnBlToTr>
                    <a:solidFill>
                      <a:schemeClr val="accent3">
                        <a:lumMod val="10000"/>
                        <a:lumOff val="90000"/>
                      </a:schemeClr>
                    </a:solidFill>
                  </a:tcPr>
                </a:tc>
                <a:extLst>
                  <a:ext uri="{0D108BD9-81ED-4DB2-BD59-A6C34878D82A}">
                    <a16:rowId xmlns:a16="http://schemas.microsoft.com/office/drawing/2014/main" val="10000"/>
                  </a:ext>
                </a:extLst>
              </a:tr>
              <a:tr h="210346">
                <a:tc>
                  <a:txBody>
                    <a:bodyPr/>
                    <a:lstStyle/>
                    <a:p>
                      <a:pPr marL="114300">
                        <a:lnSpc>
                          <a:spcPct val="100000"/>
                        </a:lnSpc>
                        <a:spcBef>
                          <a:spcPts val="560"/>
                        </a:spcBef>
                      </a:pPr>
                      <a:r>
                        <a:rPr sz="800" b="1" spc="-5" dirty="0">
                          <a:solidFill>
                            <a:srgbClr val="051A2B"/>
                          </a:solidFill>
                          <a:latin typeface="Century Gothic" panose="020B0502020202020204" pitchFamily="34" charset="0"/>
                          <a:cs typeface="Arial"/>
                        </a:rPr>
                        <a:t>N</a:t>
                      </a:r>
                      <a:r>
                        <a:rPr lang="fr-FR" sz="800" b="1" spc="-5" dirty="0" err="1">
                          <a:solidFill>
                            <a:srgbClr val="051A2B"/>
                          </a:solidFill>
                          <a:latin typeface="Century Gothic" panose="020B0502020202020204" pitchFamily="34" charset="0"/>
                          <a:cs typeface="Arial"/>
                        </a:rPr>
                        <a:t>ame</a:t>
                      </a:r>
                      <a:r>
                        <a:rPr sz="800" b="1" spc="-5" dirty="0">
                          <a:solidFill>
                            <a:srgbClr val="051A2B"/>
                          </a:solidFill>
                          <a:latin typeface="Century Gothic" panose="020B0502020202020204" pitchFamily="34" charset="0"/>
                          <a:cs typeface="Arial"/>
                        </a:rPr>
                        <a:t> </a:t>
                      </a:r>
                      <a:r>
                        <a:rPr sz="800" b="1" dirty="0">
                          <a:solidFill>
                            <a:srgbClr val="051A2B"/>
                          </a:solidFill>
                          <a:latin typeface="Century Gothic" panose="020B0502020202020204" pitchFamily="34" charset="0"/>
                          <a:cs typeface="Arial"/>
                        </a:rPr>
                        <a:t>/ </a:t>
                      </a:r>
                      <a:r>
                        <a:rPr sz="800" b="1" spc="-5" dirty="0">
                          <a:solidFill>
                            <a:srgbClr val="051A2B"/>
                          </a:solidFill>
                          <a:latin typeface="Century Gothic" panose="020B0502020202020204" pitchFamily="34" charset="0"/>
                          <a:cs typeface="Arial"/>
                        </a:rPr>
                        <a:t>Date </a:t>
                      </a:r>
                      <a:r>
                        <a:rPr sz="800" b="1" dirty="0">
                          <a:solidFill>
                            <a:srgbClr val="051A2B"/>
                          </a:solidFill>
                          <a:latin typeface="Century Gothic" panose="020B0502020202020204" pitchFamily="34" charset="0"/>
                          <a:cs typeface="Arial"/>
                        </a:rPr>
                        <a:t>/</a:t>
                      </a:r>
                      <a:r>
                        <a:rPr sz="800" b="1" spc="-45" dirty="0">
                          <a:solidFill>
                            <a:srgbClr val="051A2B"/>
                          </a:solidFill>
                          <a:latin typeface="Century Gothic" panose="020B0502020202020204" pitchFamily="34" charset="0"/>
                          <a:cs typeface="Arial"/>
                        </a:rPr>
                        <a:t> </a:t>
                      </a:r>
                      <a:r>
                        <a:rPr sz="800" b="1" dirty="0">
                          <a:solidFill>
                            <a:srgbClr val="051A2B"/>
                          </a:solidFill>
                          <a:latin typeface="Century Gothic" panose="020B0502020202020204" pitchFamily="34" charset="0"/>
                          <a:cs typeface="Arial"/>
                        </a:rPr>
                        <a:t>Signature</a:t>
                      </a:r>
                      <a:endParaRPr sz="800" dirty="0">
                        <a:solidFill>
                          <a:srgbClr val="051A2B"/>
                        </a:solidFill>
                        <a:latin typeface="Century Gothic" panose="020B0502020202020204" pitchFamily="34" charset="0"/>
                        <a:cs typeface="Arial"/>
                      </a:endParaRPr>
                    </a:p>
                  </a:txBody>
                  <a:tcPr marL="0" marR="0" marT="71120" marB="0">
                    <a:lnL w="6350">
                      <a:noFill/>
                      <a:prstDash val="solid"/>
                    </a:lnL>
                    <a:lnR w="12700" cap="flat" cmpd="sng" algn="ctr">
                      <a:solidFill>
                        <a:schemeClr val="bg1"/>
                      </a:solidFill>
                      <a:prstDash val="solid"/>
                      <a:round/>
                      <a:headEnd type="none" w="med" len="med"/>
                      <a:tailEnd type="none" w="med" len="med"/>
                    </a:lnR>
                    <a:lnT w="6350">
                      <a:noFill/>
                      <a:prstDash val="solid"/>
                    </a:lnT>
                    <a:lnB w="6350">
                      <a:noFill/>
                      <a:prstDash val="solid"/>
                    </a:lnB>
                    <a:lnTlToBr w="12700" cmpd="sng">
                      <a:noFill/>
                      <a:prstDash val="solid"/>
                    </a:lnTlToBr>
                    <a:lnBlToTr w="12700" cmpd="sng">
                      <a:noFill/>
                      <a:prstDash val="solid"/>
                    </a:lnBlToTr>
                    <a:solidFill>
                      <a:schemeClr val="accent3">
                        <a:lumMod val="10000"/>
                        <a:lumOff val="90000"/>
                      </a:schemeClr>
                    </a:solidFill>
                  </a:tcPr>
                </a:tc>
                <a:tc>
                  <a:txBody>
                    <a:bodyPr/>
                    <a:lstStyle/>
                    <a:p>
                      <a:pPr>
                        <a:lnSpc>
                          <a:spcPct val="100000"/>
                        </a:lnSpc>
                      </a:pPr>
                      <a:endParaRPr sz="800" dirty="0">
                        <a:solidFill>
                          <a:srgbClr val="083266"/>
                        </a:solidFill>
                        <a:latin typeface="Century Gothic" panose="020B0502020202020204" pitchFamily="34" charset="0"/>
                        <a:cs typeface="Times New Roman"/>
                      </a:endParaRPr>
                    </a:p>
                  </a:txBody>
                  <a:tcPr marL="0" marR="0" marT="0" marB="0">
                    <a:lnL w="12700" cap="flat" cmpd="sng" algn="ctr">
                      <a:solidFill>
                        <a:schemeClr val="bg1"/>
                      </a:solidFill>
                      <a:prstDash val="solid"/>
                      <a:round/>
                      <a:headEnd type="none" w="med" len="med"/>
                      <a:tailEnd type="none" w="med" len="med"/>
                    </a:lnL>
                    <a:lnR w="12700" cap="flat" cmpd="sng" algn="ctr">
                      <a:solidFill>
                        <a:srgbClr val="DCEAED"/>
                      </a:solidFill>
                      <a:prstDash val="solid"/>
                      <a:round/>
                      <a:headEnd type="none" w="med" len="med"/>
                      <a:tailEnd type="none" w="med" len="med"/>
                    </a:lnR>
                    <a:lnT w="6350">
                      <a:noFill/>
                      <a:prstDash val="solid"/>
                    </a:lnT>
                    <a:lnB w="6350">
                      <a:noFill/>
                      <a:prstDash val="solid"/>
                    </a:lnB>
                    <a:lnTlToBr w="12700" cmpd="sng">
                      <a:noFill/>
                      <a:prstDash val="solid"/>
                    </a:lnTlToBr>
                    <a:lnBlToTr w="12700" cmpd="sng">
                      <a:noFill/>
                      <a:prstDash val="solid"/>
                    </a:lnBlToTr>
                    <a:noFill/>
                  </a:tcPr>
                </a:tc>
                <a:tc>
                  <a:txBody>
                    <a:bodyPr/>
                    <a:lstStyle/>
                    <a:p>
                      <a:pPr>
                        <a:lnSpc>
                          <a:spcPct val="100000"/>
                        </a:lnSpc>
                      </a:pPr>
                      <a:endParaRPr sz="800">
                        <a:solidFill>
                          <a:srgbClr val="083266"/>
                        </a:solidFill>
                        <a:latin typeface="Century Gothic" panose="020B0502020202020204" pitchFamily="34" charset="0"/>
                        <a:cs typeface="Times New Roman"/>
                      </a:endParaRPr>
                    </a:p>
                  </a:txBody>
                  <a:tcPr marL="0" marR="0" marT="0" marB="0">
                    <a:lnL w="12700" cap="flat" cmpd="sng" algn="ctr">
                      <a:solidFill>
                        <a:srgbClr val="DCEAED"/>
                      </a:solidFill>
                      <a:prstDash val="solid"/>
                      <a:round/>
                      <a:headEnd type="none" w="med" len="med"/>
                      <a:tailEnd type="none" w="med" len="med"/>
                    </a:lnL>
                    <a:lnR w="12700" cap="flat" cmpd="sng" algn="ctr">
                      <a:solidFill>
                        <a:srgbClr val="DCEAED"/>
                      </a:solidFill>
                      <a:prstDash val="solid"/>
                      <a:round/>
                      <a:headEnd type="none" w="med" len="med"/>
                      <a:tailEnd type="none" w="med" len="med"/>
                    </a:lnR>
                    <a:lnT w="6350">
                      <a:noFill/>
                      <a:prstDash val="solid"/>
                    </a:lnT>
                    <a:lnB w="6350">
                      <a:noFill/>
                      <a:prstDash val="solid"/>
                    </a:lnB>
                    <a:lnTlToBr w="12700" cmpd="sng">
                      <a:noFill/>
                      <a:prstDash val="solid"/>
                    </a:lnTlToBr>
                    <a:lnBlToTr w="12700" cmpd="sng">
                      <a:noFill/>
                      <a:prstDash val="solid"/>
                    </a:lnBlToTr>
                    <a:noFill/>
                  </a:tcPr>
                </a:tc>
                <a:tc>
                  <a:txBody>
                    <a:bodyPr/>
                    <a:lstStyle/>
                    <a:p>
                      <a:pPr>
                        <a:lnSpc>
                          <a:spcPct val="100000"/>
                        </a:lnSpc>
                      </a:pPr>
                      <a:endParaRPr sz="800" dirty="0">
                        <a:solidFill>
                          <a:srgbClr val="083266"/>
                        </a:solidFill>
                        <a:latin typeface="Century Gothic" panose="020B0502020202020204" pitchFamily="34" charset="0"/>
                        <a:cs typeface="Times New Roman"/>
                      </a:endParaRPr>
                    </a:p>
                  </a:txBody>
                  <a:tcPr marL="0" marR="0" marT="0" marB="0">
                    <a:lnL w="12700" cap="flat" cmpd="sng" algn="ctr">
                      <a:solidFill>
                        <a:srgbClr val="DCEAED"/>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a:noFill/>
                      <a:prstDash val="solid"/>
                    </a:lnT>
                    <a:lnB w="6350">
                      <a:no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sp>
        <p:nvSpPr>
          <p:cNvPr id="10" name="object 30">
            <a:extLst>
              <a:ext uri="{FF2B5EF4-FFF2-40B4-BE49-F238E27FC236}">
                <a16:creationId xmlns:a16="http://schemas.microsoft.com/office/drawing/2014/main" id="{129954F5-F68A-43A3-9D5A-C6C9AC3F9DEC}"/>
              </a:ext>
            </a:extLst>
          </p:cNvPr>
          <p:cNvSpPr txBox="1"/>
          <p:nvPr userDrawn="1"/>
        </p:nvSpPr>
        <p:spPr>
          <a:xfrm>
            <a:off x="197945" y="9035528"/>
            <a:ext cx="1431772" cy="135935"/>
          </a:xfrm>
          <a:prstGeom prst="rect">
            <a:avLst/>
          </a:prstGeom>
        </p:spPr>
        <p:txBody>
          <a:bodyPr vert="horz" wrap="square" lIns="0" tIns="12700" rIns="0" bIns="0" rtlCol="0">
            <a:spAutoFit/>
          </a:bodyPr>
          <a:lstStyle/>
          <a:p>
            <a:pPr marL="12700">
              <a:lnSpc>
                <a:spcPct val="100000"/>
              </a:lnSpc>
              <a:spcBef>
                <a:spcPts val="100"/>
              </a:spcBef>
            </a:pPr>
            <a:r>
              <a:rPr lang="fr-FR" sz="800" b="1" spc="-10" dirty="0" err="1">
                <a:solidFill>
                  <a:srgbClr val="051A2B"/>
                </a:solidFill>
                <a:latin typeface="Encode Sans" pitchFamily="2" charset="0"/>
                <a:cs typeface="Arial"/>
              </a:rPr>
              <a:t>Dealership</a:t>
            </a:r>
            <a:r>
              <a:rPr lang="fr-FR" sz="800" b="1" spc="-10" dirty="0">
                <a:solidFill>
                  <a:srgbClr val="051A2B"/>
                </a:solidFill>
                <a:latin typeface="Encode Sans" pitchFamily="2" charset="0"/>
                <a:cs typeface="Arial"/>
              </a:rPr>
              <a:t> </a:t>
            </a:r>
            <a:r>
              <a:rPr lang="fr-FR" sz="800" b="1" spc="-10" dirty="0" err="1">
                <a:solidFill>
                  <a:srgbClr val="051A2B"/>
                </a:solidFill>
                <a:latin typeface="Encode Sans" pitchFamily="2" charset="0"/>
                <a:cs typeface="Arial"/>
              </a:rPr>
              <a:t>name</a:t>
            </a:r>
            <a:endParaRPr sz="800" b="1" dirty="0">
              <a:solidFill>
                <a:srgbClr val="051A2B"/>
              </a:solidFill>
              <a:latin typeface="Encode Sans" pitchFamily="2" charset="0"/>
              <a:cs typeface="Arial"/>
            </a:endParaRPr>
          </a:p>
        </p:txBody>
      </p:sp>
      <p:sp>
        <p:nvSpPr>
          <p:cNvPr id="13" name="CasellaDiTesto 1">
            <a:extLst>
              <a:ext uri="{FF2B5EF4-FFF2-40B4-BE49-F238E27FC236}">
                <a16:creationId xmlns:a16="http://schemas.microsoft.com/office/drawing/2014/main" id="{181948A2-DDD9-4613-BE38-AEA9CD1EE223}"/>
              </a:ext>
            </a:extLst>
          </p:cNvPr>
          <p:cNvSpPr txBox="1"/>
          <p:nvPr userDrawn="1"/>
        </p:nvSpPr>
        <p:spPr>
          <a:xfrm>
            <a:off x="117000" y="9633000"/>
            <a:ext cx="1152000" cy="215444"/>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it-IT" sz="800" dirty="0">
                <a:solidFill>
                  <a:schemeClr val="bg1"/>
                </a:solidFill>
                <a:latin typeface="Century Gothic" panose="020B0502020202020204" pitchFamily="34" charset="0"/>
              </a:rPr>
              <a:t>Version 2 (06/2023)</a:t>
            </a:r>
          </a:p>
        </p:txBody>
      </p:sp>
      <p:sp>
        <p:nvSpPr>
          <p:cNvPr id="12" name="Espace réservé pour une image  4">
            <a:extLst>
              <a:ext uri="{FF2B5EF4-FFF2-40B4-BE49-F238E27FC236}">
                <a16:creationId xmlns:a16="http://schemas.microsoft.com/office/drawing/2014/main" id="{087D7724-8367-4BB0-ADF6-43A0161644DA}"/>
              </a:ext>
            </a:extLst>
          </p:cNvPr>
          <p:cNvSpPr>
            <a:spLocks noGrp="1"/>
          </p:cNvSpPr>
          <p:nvPr>
            <p:ph type="pic" sz="quarter" idx="47"/>
          </p:nvPr>
        </p:nvSpPr>
        <p:spPr>
          <a:xfrm>
            <a:off x="5699100" y="4737000"/>
            <a:ext cx="936625" cy="576263"/>
          </a:xfrm>
        </p:spPr>
        <p:txBody>
          <a:bodyPr/>
          <a:lstStyle/>
          <a:p>
            <a:endParaRPr lang="fr-FR"/>
          </a:p>
        </p:txBody>
      </p:sp>
      <p:sp>
        <p:nvSpPr>
          <p:cNvPr id="14" name="Espace réservé pour une image  4">
            <a:extLst>
              <a:ext uri="{FF2B5EF4-FFF2-40B4-BE49-F238E27FC236}">
                <a16:creationId xmlns:a16="http://schemas.microsoft.com/office/drawing/2014/main" id="{EF4C7371-D71B-4C00-B8C9-969467725F70}"/>
              </a:ext>
            </a:extLst>
          </p:cNvPr>
          <p:cNvSpPr>
            <a:spLocks noGrp="1"/>
          </p:cNvSpPr>
          <p:nvPr>
            <p:ph type="pic" sz="quarter" idx="46"/>
          </p:nvPr>
        </p:nvSpPr>
        <p:spPr>
          <a:xfrm>
            <a:off x="5694275" y="3152737"/>
            <a:ext cx="936625" cy="576263"/>
          </a:xfrm>
        </p:spPr>
        <p:txBody>
          <a:bodyPr/>
          <a:lstStyle/>
          <a:p>
            <a:endParaRPr lang="fr-FR"/>
          </a:p>
        </p:txBody>
      </p:sp>
    </p:spTree>
    <p:custDataLst>
      <p:tags r:id="rId1"/>
    </p:custDataLst>
    <p:extLst>
      <p:ext uri="{BB962C8B-B14F-4D97-AF65-F5344CB8AC3E}">
        <p14:creationId xmlns:p14="http://schemas.microsoft.com/office/powerpoint/2010/main" val="3986591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OS_End_Eng 1 photo pre picking">
    <p:spTree>
      <p:nvGrpSpPr>
        <p:cNvPr id="1" name=""/>
        <p:cNvGrpSpPr/>
        <p:nvPr/>
      </p:nvGrpSpPr>
      <p:grpSpPr>
        <a:xfrm>
          <a:off x="0" y="0"/>
          <a:ext cx="0" cy="0"/>
          <a:chOff x="0" y="0"/>
          <a:chExt cx="0" cy="0"/>
        </a:xfrm>
      </p:grpSpPr>
      <p:sp>
        <p:nvSpPr>
          <p:cNvPr id="29" name="Rectangle 32">
            <a:extLst>
              <a:ext uri="{FF2B5EF4-FFF2-40B4-BE49-F238E27FC236}">
                <a16:creationId xmlns:a16="http://schemas.microsoft.com/office/drawing/2014/main" id="{AE2CC0A7-74A7-405A-A331-882112058C89}"/>
              </a:ext>
            </a:extLst>
          </p:cNvPr>
          <p:cNvSpPr/>
          <p:nvPr userDrawn="1"/>
        </p:nvSpPr>
        <p:spPr bwMode="gray">
          <a:xfrm>
            <a:off x="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33" name="Rectangle 32">
            <a:extLst>
              <a:ext uri="{FF2B5EF4-FFF2-40B4-BE49-F238E27FC236}">
                <a16:creationId xmlns:a16="http://schemas.microsoft.com/office/drawing/2014/main" id="{AE2CC0A7-74A7-405A-A331-882112058C89}"/>
              </a:ext>
            </a:extLst>
          </p:cNvPr>
          <p:cNvSpPr/>
          <p:nvPr userDrawn="1"/>
        </p:nvSpPr>
        <p:spPr bwMode="gray">
          <a:xfrm>
            <a:off x="0" y="0"/>
            <a:ext cx="6858000" cy="561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34" name="CasellaDiTesto 77">
            <a:extLst>
              <a:ext uri="{FF2B5EF4-FFF2-40B4-BE49-F238E27FC236}">
                <a16:creationId xmlns:a16="http://schemas.microsoft.com/office/drawing/2014/main" id="{F5ECA8DA-1747-464D-AB35-EDD53FA09AD1}"/>
              </a:ext>
            </a:extLst>
          </p:cNvPr>
          <p:cNvSpPr txBox="1"/>
          <p:nvPr userDrawn="1"/>
        </p:nvSpPr>
        <p:spPr>
          <a:xfrm>
            <a:off x="188913" y="147199"/>
            <a:ext cx="4360626" cy="266602"/>
          </a:xfrm>
          <a:prstGeom prst="rect">
            <a:avLst/>
          </a:prstGeom>
        </p:spPr>
        <p:txBody>
          <a:bodyPr vert="horz" lIns="72000" tIns="36000" rIns="72000" bIns="36000" rtlCol="0">
            <a:spAutoFit/>
          </a:bodyPr>
          <a:lstStyle>
            <a:lvl1pPr indent="0" defTabSz="685800">
              <a:lnSpc>
                <a:spcPct val="90000"/>
              </a:lnSpc>
              <a:spcBef>
                <a:spcPts val="750"/>
              </a:spcBef>
              <a:buFont typeface="Arial" panose="020B0604020202020204" pitchFamily="34" charset="0"/>
              <a:buNone/>
              <a:defRPr sz="1000" b="0">
                <a:solidFill>
                  <a:schemeClr val="bg1"/>
                </a:solidFill>
                <a:latin typeface="Encode Sans" pitchFamily="2" charset="0"/>
              </a:defRPr>
            </a:lvl1pPr>
            <a:lvl2pPr marL="514350" indent="-171450" defTabSz="685800">
              <a:lnSpc>
                <a:spcPct val="90000"/>
              </a:lnSpc>
              <a:spcBef>
                <a:spcPts val="375"/>
              </a:spcBef>
              <a:buFont typeface="Arial" panose="020B0604020202020204" pitchFamily="34" charset="0"/>
              <a:buChar char="•"/>
              <a:defRPr>
                <a:latin typeface="Encode Sans" pitchFamily="2" charset="0"/>
              </a:defRPr>
            </a:lvl2pPr>
            <a:lvl3pPr marL="857250" indent="-171450" defTabSz="685800">
              <a:lnSpc>
                <a:spcPct val="90000"/>
              </a:lnSpc>
              <a:spcBef>
                <a:spcPts val="375"/>
              </a:spcBef>
              <a:buFont typeface="Arial" panose="020B0604020202020204" pitchFamily="34" charset="0"/>
              <a:buChar char="•"/>
              <a:defRPr sz="1500">
                <a:latin typeface="Encode Sans" pitchFamily="2" charset="0"/>
              </a:defRPr>
            </a:lvl3pPr>
            <a:lvl4pPr marL="1200150" indent="-171450" defTabSz="685800">
              <a:lnSpc>
                <a:spcPct val="90000"/>
              </a:lnSpc>
              <a:spcBef>
                <a:spcPts val="375"/>
              </a:spcBef>
              <a:buFont typeface="Arial" panose="020B0604020202020204" pitchFamily="34" charset="0"/>
              <a:buChar char="•"/>
              <a:defRPr sz="1350">
                <a:latin typeface="Encode Sans" pitchFamily="2" charset="0"/>
              </a:defRPr>
            </a:lvl4pPr>
            <a:lvl5pPr marL="1543050" indent="-171450" defTabSz="685800">
              <a:lnSpc>
                <a:spcPct val="90000"/>
              </a:lnSpc>
              <a:spcBef>
                <a:spcPts val="375"/>
              </a:spcBef>
              <a:buFont typeface="Arial" panose="020B0604020202020204" pitchFamily="34" charset="0"/>
              <a:buChar char="•"/>
              <a:defRPr sz="1350">
                <a:latin typeface="Encode Sans" pitchFamily="2" charset="0"/>
              </a:defRP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pPr lvl="0"/>
            <a:r>
              <a:rPr lang="en-US" sz="1400" dirty="0">
                <a:latin typeface="Century Gothic" panose="020B0502020202020204" pitchFamily="34" charset="0"/>
              </a:rPr>
              <a:t>AFTERSALES OPERATING STANDARDS</a:t>
            </a:r>
            <a:endParaRPr lang="fr-FR" sz="1400" dirty="0">
              <a:latin typeface="Century Gothic" panose="020B0502020202020204" pitchFamily="34" charset="0"/>
            </a:endParaRPr>
          </a:p>
        </p:txBody>
      </p:sp>
      <p:pic>
        <p:nvPicPr>
          <p:cNvPr id="35" name="Google Shape;195;gf8625c84ea_1_250" descr="Picture 24"/>
          <p:cNvPicPr preferRelativeResize="0"/>
          <p:nvPr userDrawn="1"/>
        </p:nvPicPr>
        <p:blipFill rotWithShape="1">
          <a:blip r:embed="rId3">
            <a:alphaModFix/>
          </a:blip>
          <a:srcRect/>
          <a:stretch/>
        </p:blipFill>
        <p:spPr>
          <a:xfrm>
            <a:off x="5884199" y="0"/>
            <a:ext cx="973801" cy="576000"/>
          </a:xfrm>
          <a:prstGeom prst="rect">
            <a:avLst/>
          </a:prstGeom>
          <a:noFill/>
          <a:ln>
            <a:noFill/>
          </a:ln>
        </p:spPr>
      </p:pic>
      <p:sp>
        <p:nvSpPr>
          <p:cNvPr id="6" name="Rectangle 32">
            <a:extLst>
              <a:ext uri="{FF2B5EF4-FFF2-40B4-BE49-F238E27FC236}">
                <a16:creationId xmlns:a16="http://schemas.microsoft.com/office/drawing/2014/main" id="{CB405FDE-303C-42F4-AAB5-38941278A48A}"/>
              </a:ext>
            </a:extLst>
          </p:cNvPr>
          <p:cNvSpPr/>
          <p:nvPr userDrawn="1"/>
        </p:nvSpPr>
        <p:spPr bwMode="gray">
          <a:xfrm>
            <a:off x="1205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solidFill>
                <a:schemeClr val="bg1"/>
              </a:solidFill>
              <a:latin typeface="Encode Sans" pitchFamily="2" charset="0"/>
            </a:endParaRPr>
          </a:p>
        </p:txBody>
      </p:sp>
      <p:sp>
        <p:nvSpPr>
          <p:cNvPr id="7" name="object 2">
            <a:extLst>
              <a:ext uri="{FF2B5EF4-FFF2-40B4-BE49-F238E27FC236}">
                <a16:creationId xmlns:a16="http://schemas.microsoft.com/office/drawing/2014/main" id="{DDC5F99A-E8A2-4128-BB5B-84FA9D86BE69}"/>
              </a:ext>
            </a:extLst>
          </p:cNvPr>
          <p:cNvSpPr txBox="1"/>
          <p:nvPr userDrawn="1"/>
        </p:nvSpPr>
        <p:spPr>
          <a:xfrm>
            <a:off x="188913" y="9728603"/>
            <a:ext cx="6480175" cy="105157"/>
          </a:xfrm>
          <a:prstGeom prst="rect">
            <a:avLst/>
          </a:prstGeom>
        </p:spPr>
        <p:txBody>
          <a:bodyPr vert="horz" wrap="square" lIns="0" tIns="12700" rIns="0" bIns="0" rtlCol="0">
            <a:spAutoFit/>
          </a:bodyPr>
          <a:lstStyle/>
          <a:p>
            <a:pPr marL="12700" algn="ctr">
              <a:lnSpc>
                <a:spcPct val="100000"/>
              </a:lnSpc>
              <a:spcBef>
                <a:spcPts val="100"/>
              </a:spcBef>
            </a:pPr>
            <a:r>
              <a:rPr lang="en-US" sz="600" i="1" spc="-5" dirty="0">
                <a:solidFill>
                  <a:schemeClr val="bg1"/>
                </a:solidFill>
                <a:latin typeface="Century Gothic" panose="020B0502020202020204" pitchFamily="34" charset="0"/>
                <a:cs typeface="Arial"/>
              </a:rPr>
              <a:t>Document reserved for the internal use of the Maserati Dealers</a:t>
            </a:r>
          </a:p>
        </p:txBody>
      </p:sp>
      <p:sp>
        <p:nvSpPr>
          <p:cNvPr id="8" name="Google Shape;102;g100978f6af3_0_55">
            <a:extLst>
              <a:ext uri="{FF2B5EF4-FFF2-40B4-BE49-F238E27FC236}">
                <a16:creationId xmlns:a16="http://schemas.microsoft.com/office/drawing/2014/main" id="{4C968931-0506-4FEB-88CC-A4099AC3F112}"/>
              </a:ext>
            </a:extLst>
          </p:cNvPr>
          <p:cNvSpPr txBox="1">
            <a:spLocks noGrp="1"/>
          </p:cNvSpPr>
          <p:nvPr>
            <p:ph type="sldNum" idx="4294967295"/>
          </p:nvPr>
        </p:nvSpPr>
        <p:spPr>
          <a:xfrm>
            <a:off x="6165000" y="9602700"/>
            <a:ext cx="559800" cy="246300"/>
          </a:xfrm>
          <a:prstGeom prst="rect">
            <a:avLst/>
          </a:prstGeom>
          <a:noFill/>
          <a:ln>
            <a:noFill/>
          </a:ln>
        </p:spPr>
        <p:txBody>
          <a:bodyPr spcFirstLastPara="1" wrap="square" lIns="91425" tIns="45700" rIns="91425" bIns="45700" anchor="ctr" anchorCtr="0">
            <a:spAutoFit/>
          </a:bodyPr>
          <a:lstStyle/>
          <a:p>
            <a:pPr marL="0" lvl="0" indent="0" algn="r" rtl="0">
              <a:lnSpc>
                <a:spcPct val="100000"/>
              </a:lnSpc>
              <a:spcBef>
                <a:spcPts val="0"/>
              </a:spcBef>
              <a:spcAft>
                <a:spcPts val="0"/>
              </a:spcAft>
              <a:buSzPts val="1000"/>
              <a:buNone/>
            </a:pPr>
            <a:fld id="{00000000-1234-1234-1234-123412341234}" type="slidenum">
              <a:rPr lang="en-US" sz="1000">
                <a:solidFill>
                  <a:schemeClr val="lt1"/>
                </a:solidFill>
                <a:latin typeface="Century Gothic"/>
                <a:ea typeface="Century Gothic"/>
                <a:cs typeface="Century Gothic"/>
                <a:sym typeface="Century Gothic"/>
              </a:rPr>
              <a:t>‹N›</a:t>
            </a:fld>
            <a:endParaRPr sz="1000" dirty="0">
              <a:solidFill>
                <a:schemeClr val="lt1"/>
              </a:solidFill>
              <a:latin typeface="Century Gothic"/>
              <a:ea typeface="Century Gothic"/>
              <a:cs typeface="Century Gothic"/>
              <a:sym typeface="Century Gothic"/>
            </a:endParaRPr>
          </a:p>
        </p:txBody>
      </p:sp>
      <p:graphicFrame>
        <p:nvGraphicFramePr>
          <p:cNvPr id="9" name="object 4">
            <a:extLst>
              <a:ext uri="{FF2B5EF4-FFF2-40B4-BE49-F238E27FC236}">
                <a16:creationId xmlns:a16="http://schemas.microsoft.com/office/drawing/2014/main" id="{12FA50FC-6C47-47B2-85EB-E1957AAEB930}"/>
              </a:ext>
            </a:extLst>
          </p:cNvPr>
          <p:cNvGraphicFramePr>
            <a:graphicFrameLocks noGrp="1"/>
          </p:cNvGraphicFramePr>
          <p:nvPr userDrawn="1">
            <p:extLst>
              <p:ext uri="{D42A27DB-BD31-4B8C-83A1-F6EECF244321}">
                <p14:modId xmlns:p14="http://schemas.microsoft.com/office/powerpoint/2010/main" val="4016539312"/>
              </p:ext>
            </p:extLst>
          </p:nvPr>
        </p:nvGraphicFramePr>
        <p:xfrm>
          <a:off x="168186" y="9082354"/>
          <a:ext cx="6495101" cy="393946"/>
        </p:xfrm>
        <a:graphic>
          <a:graphicData uri="http://schemas.openxmlformats.org/drawingml/2006/table">
            <a:tbl>
              <a:tblPr firstRow="1" bandRow="1">
                <a:tableStyleId>{2D5ABB26-0587-4C30-8999-92F81FD0307C}</a:tableStyleId>
              </a:tblPr>
              <a:tblGrid>
                <a:gridCol w="1527101">
                  <a:extLst>
                    <a:ext uri="{9D8B030D-6E8A-4147-A177-3AD203B41FA5}">
                      <a16:colId xmlns:a16="http://schemas.microsoft.com/office/drawing/2014/main" val="20000"/>
                    </a:ext>
                  </a:extLst>
                </a:gridCol>
                <a:gridCol w="1656000">
                  <a:extLst>
                    <a:ext uri="{9D8B030D-6E8A-4147-A177-3AD203B41FA5}">
                      <a16:colId xmlns:a16="http://schemas.microsoft.com/office/drawing/2014/main" val="20001"/>
                    </a:ext>
                  </a:extLst>
                </a:gridCol>
                <a:gridCol w="1656000">
                  <a:extLst>
                    <a:ext uri="{9D8B030D-6E8A-4147-A177-3AD203B41FA5}">
                      <a16:colId xmlns:a16="http://schemas.microsoft.com/office/drawing/2014/main" val="20002"/>
                    </a:ext>
                  </a:extLst>
                </a:gridCol>
                <a:gridCol w="1656000">
                  <a:extLst>
                    <a:ext uri="{9D8B030D-6E8A-4147-A177-3AD203B41FA5}">
                      <a16:colId xmlns:a16="http://schemas.microsoft.com/office/drawing/2014/main" val="2920120111"/>
                    </a:ext>
                  </a:extLst>
                </a:gridCol>
              </a:tblGrid>
              <a:tr h="183600">
                <a:tc>
                  <a:txBody>
                    <a:bodyPr/>
                    <a:lstStyle/>
                    <a:p>
                      <a:pPr>
                        <a:lnSpc>
                          <a:spcPct val="100000"/>
                        </a:lnSpc>
                      </a:pPr>
                      <a:endParaRPr sz="800">
                        <a:solidFill>
                          <a:srgbClr val="083266"/>
                        </a:solidFill>
                        <a:latin typeface="Century Gothic" panose="020B0502020202020204" pitchFamily="34" charset="0"/>
                        <a:cs typeface="Times New Roman"/>
                      </a:endParaRPr>
                    </a:p>
                  </a:txBody>
                  <a:tcPr marL="0" marR="0" marT="0" marB="0">
                    <a:lnL>
                      <a:noFill/>
                    </a:lnL>
                    <a:lnR w="12700" cap="flat" cmpd="sng" algn="ctr">
                      <a:solidFill>
                        <a:schemeClr val="bg1"/>
                      </a:solidFill>
                      <a:prstDash val="solid"/>
                      <a:round/>
                      <a:headEnd type="none" w="med" len="med"/>
                      <a:tailEnd type="none" w="med" len="med"/>
                    </a:lnR>
                    <a:lnT>
                      <a:noFill/>
                    </a:lnT>
                    <a:lnB w="6350">
                      <a:noFill/>
                      <a:prstDash val="solid"/>
                    </a:lnB>
                    <a:lnTlToBr w="12700" cmpd="sng">
                      <a:noFill/>
                      <a:prstDash val="solid"/>
                    </a:lnTlToBr>
                    <a:lnBlToTr w="12700" cmpd="sng">
                      <a:noFill/>
                      <a:prstDash val="solid"/>
                    </a:lnBlToTr>
                    <a:noFill/>
                  </a:tcPr>
                </a:tc>
                <a:tc>
                  <a:txBody>
                    <a:bodyPr/>
                    <a:lstStyle/>
                    <a:p>
                      <a:pPr marL="0" algn="ctr">
                        <a:lnSpc>
                          <a:spcPct val="100000"/>
                        </a:lnSpc>
                        <a:spcBef>
                          <a:spcPts val="0"/>
                        </a:spcBef>
                      </a:pPr>
                      <a:r>
                        <a:rPr lang="fr-FR" sz="800" b="1" spc="-5" dirty="0" err="1">
                          <a:solidFill>
                            <a:srgbClr val="051A2B"/>
                          </a:solidFill>
                          <a:latin typeface="Century Gothic" panose="020B0502020202020204" pitchFamily="34" charset="0"/>
                          <a:cs typeface="Arial"/>
                        </a:rPr>
                        <a:t>Dealership</a:t>
                      </a:r>
                      <a:r>
                        <a:rPr lang="fr-FR" sz="800" b="1" spc="-5" baseline="0" dirty="0">
                          <a:solidFill>
                            <a:srgbClr val="051A2B"/>
                          </a:solidFill>
                          <a:latin typeface="Century Gothic" panose="020B0502020202020204" pitchFamily="34" charset="0"/>
                          <a:cs typeface="Arial"/>
                        </a:rPr>
                        <a:t> </a:t>
                      </a:r>
                      <a:r>
                        <a:rPr lang="fr-FR" sz="800" b="1" spc="-5" baseline="0" dirty="0" err="1">
                          <a:solidFill>
                            <a:srgbClr val="051A2B"/>
                          </a:solidFill>
                          <a:latin typeface="Century Gothic" panose="020B0502020202020204" pitchFamily="34" charset="0"/>
                          <a:cs typeface="Arial"/>
                        </a:rPr>
                        <a:t>Director</a:t>
                      </a:r>
                      <a:endParaRPr sz="800" dirty="0">
                        <a:solidFill>
                          <a:srgbClr val="051A2B"/>
                        </a:solidFill>
                        <a:latin typeface="Century Gothic" panose="020B0502020202020204" pitchFamily="34" charset="0"/>
                        <a:cs typeface="Arial"/>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a:noFill/>
                      <a:prstDash val="solid"/>
                    </a:lnT>
                    <a:lnB w="6350">
                      <a:noFill/>
                      <a:prstDash val="solid"/>
                    </a:lnB>
                    <a:lnTlToBr w="12700" cmpd="sng">
                      <a:noFill/>
                      <a:prstDash val="solid"/>
                    </a:lnTlToBr>
                    <a:lnBlToTr w="12700" cmpd="sng">
                      <a:noFill/>
                      <a:prstDash val="solid"/>
                    </a:lnBlToTr>
                    <a:solidFill>
                      <a:schemeClr val="accent3">
                        <a:lumMod val="10000"/>
                        <a:lumOff val="90000"/>
                      </a:schemeClr>
                    </a:solidFill>
                  </a:tcPr>
                </a:tc>
                <a:tc>
                  <a:txBody>
                    <a:bodyPr/>
                    <a:lstStyle/>
                    <a:p>
                      <a:pPr marL="0" indent="0" algn="ctr">
                        <a:lnSpc>
                          <a:spcPct val="100000"/>
                        </a:lnSpc>
                        <a:spcBef>
                          <a:spcPts val="0"/>
                        </a:spcBef>
                      </a:pPr>
                      <a:r>
                        <a:rPr lang="fr-FR" sz="800" b="1" spc="-5" dirty="0" err="1">
                          <a:solidFill>
                            <a:srgbClr val="051A2B"/>
                          </a:solidFill>
                          <a:latin typeface="Century Gothic" panose="020B0502020202020204" pitchFamily="34" charset="0"/>
                          <a:cs typeface="Arial"/>
                        </a:rPr>
                        <a:t>Aftersales</a:t>
                      </a:r>
                      <a:r>
                        <a:rPr lang="fr-FR" sz="800" b="1" spc="-5" dirty="0">
                          <a:solidFill>
                            <a:srgbClr val="051A2B"/>
                          </a:solidFill>
                          <a:latin typeface="Century Gothic" panose="020B0502020202020204" pitchFamily="34" charset="0"/>
                          <a:cs typeface="Arial"/>
                        </a:rPr>
                        <a:t> Manager</a:t>
                      </a:r>
                      <a:endParaRPr sz="800" dirty="0">
                        <a:solidFill>
                          <a:srgbClr val="051A2B"/>
                        </a:solidFill>
                        <a:latin typeface="Century Gothic" panose="020B0502020202020204" pitchFamily="34" charset="0"/>
                        <a:cs typeface="Arial"/>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a:noFill/>
                      <a:prstDash val="solid"/>
                    </a:lnT>
                    <a:lnB w="6350">
                      <a:noFill/>
                      <a:prstDash val="solid"/>
                    </a:lnB>
                    <a:lnTlToBr w="12700" cmpd="sng">
                      <a:noFill/>
                      <a:prstDash val="solid"/>
                    </a:lnTlToBr>
                    <a:lnBlToTr w="12700" cmpd="sng">
                      <a:noFill/>
                      <a:prstDash val="solid"/>
                    </a:lnBlToTr>
                    <a:solidFill>
                      <a:schemeClr val="accent3">
                        <a:lumMod val="10000"/>
                        <a:lumOff val="90000"/>
                      </a:schemeClr>
                    </a:solidFill>
                  </a:tcPr>
                </a:tc>
                <a:tc>
                  <a:txBody>
                    <a:bodyPr/>
                    <a:lstStyle/>
                    <a:p>
                      <a:pPr marL="0" indent="0" algn="ctr">
                        <a:lnSpc>
                          <a:spcPct val="100000"/>
                        </a:lnSpc>
                        <a:spcBef>
                          <a:spcPts val="0"/>
                        </a:spcBef>
                      </a:pPr>
                      <a:r>
                        <a:rPr lang="fr-FR" sz="800" b="1" dirty="0" err="1">
                          <a:solidFill>
                            <a:srgbClr val="051A2B"/>
                          </a:solidFill>
                          <a:latin typeface="Century Gothic" panose="020B0502020202020204" pitchFamily="34" charset="0"/>
                          <a:cs typeface="Arial"/>
                        </a:rPr>
                        <a:t>Applied</a:t>
                      </a:r>
                      <a:r>
                        <a:rPr lang="fr-FR" sz="800" b="1" dirty="0">
                          <a:solidFill>
                            <a:srgbClr val="051A2B"/>
                          </a:solidFill>
                          <a:latin typeface="Century Gothic" panose="020B0502020202020204" pitchFamily="34" charset="0"/>
                          <a:cs typeface="Arial"/>
                        </a:rPr>
                        <a:t> by</a:t>
                      </a:r>
                      <a:endParaRPr sz="800" b="1" dirty="0">
                        <a:solidFill>
                          <a:srgbClr val="051A2B"/>
                        </a:solidFill>
                        <a:latin typeface="Century Gothic" panose="020B0502020202020204" pitchFamily="34" charset="0"/>
                        <a:cs typeface="Arial"/>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a:noFill/>
                      <a:prstDash val="solid"/>
                    </a:lnT>
                    <a:lnB w="6350">
                      <a:noFill/>
                      <a:prstDash val="solid"/>
                    </a:lnB>
                    <a:lnTlToBr w="12700" cmpd="sng">
                      <a:noFill/>
                      <a:prstDash val="solid"/>
                    </a:lnTlToBr>
                    <a:lnBlToTr w="12700" cmpd="sng">
                      <a:noFill/>
                      <a:prstDash val="solid"/>
                    </a:lnBlToTr>
                    <a:solidFill>
                      <a:schemeClr val="accent3">
                        <a:lumMod val="10000"/>
                        <a:lumOff val="90000"/>
                      </a:schemeClr>
                    </a:solidFill>
                  </a:tcPr>
                </a:tc>
                <a:extLst>
                  <a:ext uri="{0D108BD9-81ED-4DB2-BD59-A6C34878D82A}">
                    <a16:rowId xmlns:a16="http://schemas.microsoft.com/office/drawing/2014/main" val="10000"/>
                  </a:ext>
                </a:extLst>
              </a:tr>
              <a:tr h="210346">
                <a:tc>
                  <a:txBody>
                    <a:bodyPr/>
                    <a:lstStyle/>
                    <a:p>
                      <a:pPr marL="114300">
                        <a:lnSpc>
                          <a:spcPct val="100000"/>
                        </a:lnSpc>
                        <a:spcBef>
                          <a:spcPts val="560"/>
                        </a:spcBef>
                      </a:pPr>
                      <a:r>
                        <a:rPr sz="800" b="1" spc="-5" dirty="0">
                          <a:solidFill>
                            <a:srgbClr val="051A2B"/>
                          </a:solidFill>
                          <a:latin typeface="Century Gothic" panose="020B0502020202020204" pitchFamily="34" charset="0"/>
                          <a:cs typeface="Arial"/>
                        </a:rPr>
                        <a:t>N</a:t>
                      </a:r>
                      <a:r>
                        <a:rPr lang="fr-FR" sz="800" b="1" spc="-5" dirty="0" err="1">
                          <a:solidFill>
                            <a:srgbClr val="051A2B"/>
                          </a:solidFill>
                          <a:latin typeface="Century Gothic" panose="020B0502020202020204" pitchFamily="34" charset="0"/>
                          <a:cs typeface="Arial"/>
                        </a:rPr>
                        <a:t>ame</a:t>
                      </a:r>
                      <a:r>
                        <a:rPr sz="800" b="1" spc="-5" dirty="0">
                          <a:solidFill>
                            <a:srgbClr val="051A2B"/>
                          </a:solidFill>
                          <a:latin typeface="Century Gothic" panose="020B0502020202020204" pitchFamily="34" charset="0"/>
                          <a:cs typeface="Arial"/>
                        </a:rPr>
                        <a:t> </a:t>
                      </a:r>
                      <a:r>
                        <a:rPr sz="800" b="1" dirty="0">
                          <a:solidFill>
                            <a:srgbClr val="051A2B"/>
                          </a:solidFill>
                          <a:latin typeface="Century Gothic" panose="020B0502020202020204" pitchFamily="34" charset="0"/>
                          <a:cs typeface="Arial"/>
                        </a:rPr>
                        <a:t>/ </a:t>
                      </a:r>
                      <a:r>
                        <a:rPr sz="800" b="1" spc="-5" dirty="0">
                          <a:solidFill>
                            <a:srgbClr val="051A2B"/>
                          </a:solidFill>
                          <a:latin typeface="Century Gothic" panose="020B0502020202020204" pitchFamily="34" charset="0"/>
                          <a:cs typeface="Arial"/>
                        </a:rPr>
                        <a:t>Date </a:t>
                      </a:r>
                      <a:r>
                        <a:rPr sz="800" b="1" dirty="0">
                          <a:solidFill>
                            <a:srgbClr val="051A2B"/>
                          </a:solidFill>
                          <a:latin typeface="Century Gothic" panose="020B0502020202020204" pitchFamily="34" charset="0"/>
                          <a:cs typeface="Arial"/>
                        </a:rPr>
                        <a:t>/</a:t>
                      </a:r>
                      <a:r>
                        <a:rPr sz="800" b="1" spc="-45" dirty="0">
                          <a:solidFill>
                            <a:srgbClr val="051A2B"/>
                          </a:solidFill>
                          <a:latin typeface="Century Gothic" panose="020B0502020202020204" pitchFamily="34" charset="0"/>
                          <a:cs typeface="Arial"/>
                        </a:rPr>
                        <a:t> </a:t>
                      </a:r>
                      <a:r>
                        <a:rPr sz="800" b="1" dirty="0">
                          <a:solidFill>
                            <a:srgbClr val="051A2B"/>
                          </a:solidFill>
                          <a:latin typeface="Century Gothic" panose="020B0502020202020204" pitchFamily="34" charset="0"/>
                          <a:cs typeface="Arial"/>
                        </a:rPr>
                        <a:t>Signature</a:t>
                      </a:r>
                      <a:endParaRPr sz="800" dirty="0">
                        <a:solidFill>
                          <a:srgbClr val="051A2B"/>
                        </a:solidFill>
                        <a:latin typeface="Century Gothic" panose="020B0502020202020204" pitchFamily="34" charset="0"/>
                        <a:cs typeface="Arial"/>
                      </a:endParaRPr>
                    </a:p>
                  </a:txBody>
                  <a:tcPr marL="0" marR="0" marT="71120" marB="0">
                    <a:lnL w="6350">
                      <a:noFill/>
                      <a:prstDash val="solid"/>
                    </a:lnL>
                    <a:lnR w="12700" cap="flat" cmpd="sng" algn="ctr">
                      <a:solidFill>
                        <a:schemeClr val="bg1"/>
                      </a:solidFill>
                      <a:prstDash val="solid"/>
                      <a:round/>
                      <a:headEnd type="none" w="med" len="med"/>
                      <a:tailEnd type="none" w="med" len="med"/>
                    </a:lnR>
                    <a:lnT w="6350">
                      <a:noFill/>
                      <a:prstDash val="solid"/>
                    </a:lnT>
                    <a:lnB w="6350">
                      <a:noFill/>
                      <a:prstDash val="solid"/>
                    </a:lnB>
                    <a:lnTlToBr w="12700" cmpd="sng">
                      <a:noFill/>
                      <a:prstDash val="solid"/>
                    </a:lnTlToBr>
                    <a:lnBlToTr w="12700" cmpd="sng">
                      <a:noFill/>
                      <a:prstDash val="solid"/>
                    </a:lnBlToTr>
                    <a:solidFill>
                      <a:schemeClr val="accent3">
                        <a:lumMod val="10000"/>
                        <a:lumOff val="90000"/>
                      </a:schemeClr>
                    </a:solidFill>
                  </a:tcPr>
                </a:tc>
                <a:tc>
                  <a:txBody>
                    <a:bodyPr/>
                    <a:lstStyle/>
                    <a:p>
                      <a:pPr>
                        <a:lnSpc>
                          <a:spcPct val="100000"/>
                        </a:lnSpc>
                      </a:pPr>
                      <a:endParaRPr sz="800" dirty="0">
                        <a:solidFill>
                          <a:srgbClr val="083266"/>
                        </a:solidFill>
                        <a:latin typeface="Century Gothic" panose="020B0502020202020204" pitchFamily="34" charset="0"/>
                        <a:cs typeface="Times New Roman"/>
                      </a:endParaRPr>
                    </a:p>
                  </a:txBody>
                  <a:tcPr marL="0" marR="0" marT="0" marB="0">
                    <a:lnL w="12700" cap="flat" cmpd="sng" algn="ctr">
                      <a:solidFill>
                        <a:schemeClr val="bg1"/>
                      </a:solidFill>
                      <a:prstDash val="solid"/>
                      <a:round/>
                      <a:headEnd type="none" w="med" len="med"/>
                      <a:tailEnd type="none" w="med" len="med"/>
                    </a:lnL>
                    <a:lnR w="12700" cap="flat" cmpd="sng" algn="ctr">
                      <a:solidFill>
                        <a:srgbClr val="DCEAED"/>
                      </a:solidFill>
                      <a:prstDash val="solid"/>
                      <a:round/>
                      <a:headEnd type="none" w="med" len="med"/>
                      <a:tailEnd type="none" w="med" len="med"/>
                    </a:lnR>
                    <a:lnT w="6350">
                      <a:noFill/>
                      <a:prstDash val="solid"/>
                    </a:lnT>
                    <a:lnB w="6350">
                      <a:noFill/>
                      <a:prstDash val="solid"/>
                    </a:lnB>
                    <a:lnTlToBr w="12700" cmpd="sng">
                      <a:noFill/>
                      <a:prstDash val="solid"/>
                    </a:lnTlToBr>
                    <a:lnBlToTr w="12700" cmpd="sng">
                      <a:noFill/>
                      <a:prstDash val="solid"/>
                    </a:lnBlToTr>
                    <a:noFill/>
                  </a:tcPr>
                </a:tc>
                <a:tc>
                  <a:txBody>
                    <a:bodyPr/>
                    <a:lstStyle/>
                    <a:p>
                      <a:pPr>
                        <a:lnSpc>
                          <a:spcPct val="100000"/>
                        </a:lnSpc>
                      </a:pPr>
                      <a:endParaRPr sz="800">
                        <a:solidFill>
                          <a:srgbClr val="083266"/>
                        </a:solidFill>
                        <a:latin typeface="Century Gothic" panose="020B0502020202020204" pitchFamily="34" charset="0"/>
                        <a:cs typeface="Times New Roman"/>
                      </a:endParaRPr>
                    </a:p>
                  </a:txBody>
                  <a:tcPr marL="0" marR="0" marT="0" marB="0">
                    <a:lnL w="12700" cap="flat" cmpd="sng" algn="ctr">
                      <a:solidFill>
                        <a:srgbClr val="DCEAED"/>
                      </a:solidFill>
                      <a:prstDash val="solid"/>
                      <a:round/>
                      <a:headEnd type="none" w="med" len="med"/>
                      <a:tailEnd type="none" w="med" len="med"/>
                    </a:lnL>
                    <a:lnR w="12700" cap="flat" cmpd="sng" algn="ctr">
                      <a:solidFill>
                        <a:srgbClr val="DCEAED"/>
                      </a:solidFill>
                      <a:prstDash val="solid"/>
                      <a:round/>
                      <a:headEnd type="none" w="med" len="med"/>
                      <a:tailEnd type="none" w="med" len="med"/>
                    </a:lnR>
                    <a:lnT w="6350">
                      <a:noFill/>
                      <a:prstDash val="solid"/>
                    </a:lnT>
                    <a:lnB w="6350">
                      <a:noFill/>
                      <a:prstDash val="solid"/>
                    </a:lnB>
                    <a:lnTlToBr w="12700" cmpd="sng">
                      <a:noFill/>
                      <a:prstDash val="solid"/>
                    </a:lnTlToBr>
                    <a:lnBlToTr w="12700" cmpd="sng">
                      <a:noFill/>
                      <a:prstDash val="solid"/>
                    </a:lnBlToTr>
                    <a:noFill/>
                  </a:tcPr>
                </a:tc>
                <a:tc>
                  <a:txBody>
                    <a:bodyPr/>
                    <a:lstStyle/>
                    <a:p>
                      <a:pPr>
                        <a:lnSpc>
                          <a:spcPct val="100000"/>
                        </a:lnSpc>
                      </a:pPr>
                      <a:endParaRPr sz="800" dirty="0">
                        <a:solidFill>
                          <a:srgbClr val="083266"/>
                        </a:solidFill>
                        <a:latin typeface="Century Gothic" panose="020B0502020202020204" pitchFamily="34" charset="0"/>
                        <a:cs typeface="Times New Roman"/>
                      </a:endParaRPr>
                    </a:p>
                  </a:txBody>
                  <a:tcPr marL="0" marR="0" marT="0" marB="0">
                    <a:lnL w="12700" cap="flat" cmpd="sng" algn="ctr">
                      <a:solidFill>
                        <a:srgbClr val="DCEAED"/>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a:noFill/>
                      <a:prstDash val="solid"/>
                    </a:lnT>
                    <a:lnB w="6350">
                      <a:no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sp>
        <p:nvSpPr>
          <p:cNvPr id="10" name="object 30">
            <a:extLst>
              <a:ext uri="{FF2B5EF4-FFF2-40B4-BE49-F238E27FC236}">
                <a16:creationId xmlns:a16="http://schemas.microsoft.com/office/drawing/2014/main" id="{129954F5-F68A-43A3-9D5A-C6C9AC3F9DEC}"/>
              </a:ext>
            </a:extLst>
          </p:cNvPr>
          <p:cNvSpPr txBox="1"/>
          <p:nvPr userDrawn="1"/>
        </p:nvSpPr>
        <p:spPr>
          <a:xfrm>
            <a:off x="197945" y="9035528"/>
            <a:ext cx="1431772" cy="135935"/>
          </a:xfrm>
          <a:prstGeom prst="rect">
            <a:avLst/>
          </a:prstGeom>
        </p:spPr>
        <p:txBody>
          <a:bodyPr vert="horz" wrap="square" lIns="0" tIns="12700" rIns="0" bIns="0" rtlCol="0">
            <a:spAutoFit/>
          </a:bodyPr>
          <a:lstStyle/>
          <a:p>
            <a:pPr marL="12700">
              <a:lnSpc>
                <a:spcPct val="100000"/>
              </a:lnSpc>
              <a:spcBef>
                <a:spcPts val="100"/>
              </a:spcBef>
            </a:pPr>
            <a:r>
              <a:rPr lang="fr-FR" sz="800" b="1" spc="-10" dirty="0" err="1">
                <a:solidFill>
                  <a:srgbClr val="051A2B"/>
                </a:solidFill>
                <a:latin typeface="Encode Sans" pitchFamily="2" charset="0"/>
                <a:cs typeface="Arial"/>
              </a:rPr>
              <a:t>Dealership</a:t>
            </a:r>
            <a:r>
              <a:rPr lang="fr-FR" sz="800" b="1" spc="-10" dirty="0">
                <a:solidFill>
                  <a:srgbClr val="051A2B"/>
                </a:solidFill>
                <a:latin typeface="Encode Sans" pitchFamily="2" charset="0"/>
                <a:cs typeface="Arial"/>
              </a:rPr>
              <a:t> </a:t>
            </a:r>
            <a:r>
              <a:rPr lang="fr-FR" sz="800" b="1" spc="-10" dirty="0" err="1">
                <a:solidFill>
                  <a:srgbClr val="051A2B"/>
                </a:solidFill>
                <a:latin typeface="Encode Sans" pitchFamily="2" charset="0"/>
                <a:cs typeface="Arial"/>
              </a:rPr>
              <a:t>name</a:t>
            </a:r>
            <a:endParaRPr sz="800" b="1" dirty="0">
              <a:solidFill>
                <a:srgbClr val="051A2B"/>
              </a:solidFill>
              <a:latin typeface="Encode Sans" pitchFamily="2" charset="0"/>
              <a:cs typeface="Arial"/>
            </a:endParaRPr>
          </a:p>
        </p:txBody>
      </p:sp>
      <p:sp>
        <p:nvSpPr>
          <p:cNvPr id="13" name="Espace réservé pour une image  4">
            <a:extLst>
              <a:ext uri="{FF2B5EF4-FFF2-40B4-BE49-F238E27FC236}">
                <a16:creationId xmlns:a16="http://schemas.microsoft.com/office/drawing/2014/main" id="{B1A1DDDF-19B5-4E35-8EB5-8211B52EE2D2}"/>
              </a:ext>
            </a:extLst>
          </p:cNvPr>
          <p:cNvSpPr>
            <a:spLocks noGrp="1"/>
          </p:cNvSpPr>
          <p:nvPr>
            <p:ph type="pic" sz="quarter" idx="49"/>
          </p:nvPr>
        </p:nvSpPr>
        <p:spPr>
          <a:xfrm>
            <a:off x="5445000" y="6249000"/>
            <a:ext cx="936625" cy="576263"/>
          </a:xfrm>
        </p:spPr>
        <p:txBody>
          <a:bodyPr wrap="square"/>
          <a:lstStyle/>
          <a:p>
            <a:endParaRPr lang="fr-FR"/>
          </a:p>
        </p:txBody>
      </p:sp>
      <p:sp>
        <p:nvSpPr>
          <p:cNvPr id="14" name="CasellaDiTesto 1">
            <a:extLst>
              <a:ext uri="{FF2B5EF4-FFF2-40B4-BE49-F238E27FC236}">
                <a16:creationId xmlns:a16="http://schemas.microsoft.com/office/drawing/2014/main" id="{9CD2E3FB-F8A7-4DC1-9AA2-13F860DFCA86}"/>
              </a:ext>
            </a:extLst>
          </p:cNvPr>
          <p:cNvSpPr txBox="1"/>
          <p:nvPr userDrawn="1"/>
        </p:nvSpPr>
        <p:spPr>
          <a:xfrm>
            <a:off x="117000" y="9633000"/>
            <a:ext cx="1152000" cy="215444"/>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it-IT" sz="800" dirty="0">
                <a:solidFill>
                  <a:schemeClr val="bg1"/>
                </a:solidFill>
                <a:latin typeface="Century Gothic" panose="020B0502020202020204" pitchFamily="34" charset="0"/>
              </a:rPr>
              <a:t>Version 2 (06/2023)</a:t>
            </a:r>
          </a:p>
        </p:txBody>
      </p:sp>
    </p:spTree>
    <p:custDataLst>
      <p:tags r:id="rId1"/>
    </p:custDataLst>
    <p:extLst>
      <p:ext uri="{BB962C8B-B14F-4D97-AF65-F5344CB8AC3E}">
        <p14:creationId xmlns:p14="http://schemas.microsoft.com/office/powerpoint/2010/main" val="2542438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OS_Start_Eng">
    <p:spTree>
      <p:nvGrpSpPr>
        <p:cNvPr id="1" name=""/>
        <p:cNvGrpSpPr/>
        <p:nvPr/>
      </p:nvGrpSpPr>
      <p:grpSpPr>
        <a:xfrm>
          <a:off x="0" y="0"/>
          <a:ext cx="0" cy="0"/>
          <a:chOff x="0" y="0"/>
          <a:chExt cx="0" cy="0"/>
        </a:xfrm>
      </p:grpSpPr>
      <p:sp>
        <p:nvSpPr>
          <p:cNvPr id="29" name="Rectangle 32">
            <a:extLst>
              <a:ext uri="{FF2B5EF4-FFF2-40B4-BE49-F238E27FC236}">
                <a16:creationId xmlns:a16="http://schemas.microsoft.com/office/drawing/2014/main" id="{AE2CC0A7-74A7-405A-A331-882112058C89}"/>
              </a:ext>
            </a:extLst>
          </p:cNvPr>
          <p:cNvSpPr/>
          <p:nvPr userDrawn="1"/>
        </p:nvSpPr>
        <p:spPr bwMode="gray">
          <a:xfrm>
            <a:off x="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47" name="Rectangle 32">
            <a:extLst>
              <a:ext uri="{FF2B5EF4-FFF2-40B4-BE49-F238E27FC236}">
                <a16:creationId xmlns:a16="http://schemas.microsoft.com/office/drawing/2014/main" id="{AE2CC0A7-74A7-405A-A331-882112058C89}"/>
              </a:ext>
            </a:extLst>
          </p:cNvPr>
          <p:cNvSpPr/>
          <p:nvPr userDrawn="1"/>
        </p:nvSpPr>
        <p:spPr bwMode="gray">
          <a:xfrm>
            <a:off x="0" y="0"/>
            <a:ext cx="6858000" cy="561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78" name="CasellaDiTesto 77">
            <a:extLst>
              <a:ext uri="{FF2B5EF4-FFF2-40B4-BE49-F238E27FC236}">
                <a16:creationId xmlns:a16="http://schemas.microsoft.com/office/drawing/2014/main" id="{F5ECA8DA-1747-464D-AB35-EDD53FA09AD1}"/>
              </a:ext>
            </a:extLst>
          </p:cNvPr>
          <p:cNvSpPr txBox="1"/>
          <p:nvPr userDrawn="1"/>
        </p:nvSpPr>
        <p:spPr>
          <a:xfrm>
            <a:off x="188913" y="147199"/>
            <a:ext cx="4360626" cy="266602"/>
          </a:xfrm>
          <a:prstGeom prst="rect">
            <a:avLst/>
          </a:prstGeom>
        </p:spPr>
        <p:txBody>
          <a:bodyPr vert="horz" lIns="72000" tIns="36000" rIns="72000" bIns="36000" rtlCol="0">
            <a:spAutoFit/>
          </a:bodyPr>
          <a:lstStyle>
            <a:lvl1pPr indent="0" defTabSz="685800">
              <a:lnSpc>
                <a:spcPct val="90000"/>
              </a:lnSpc>
              <a:spcBef>
                <a:spcPts val="750"/>
              </a:spcBef>
              <a:buFont typeface="Arial" panose="020B0604020202020204" pitchFamily="34" charset="0"/>
              <a:buNone/>
              <a:defRPr sz="1000" b="0">
                <a:solidFill>
                  <a:schemeClr val="bg1"/>
                </a:solidFill>
                <a:latin typeface="Encode Sans" pitchFamily="2" charset="0"/>
              </a:defRPr>
            </a:lvl1pPr>
            <a:lvl2pPr marL="514350" indent="-171450" defTabSz="685800">
              <a:lnSpc>
                <a:spcPct val="90000"/>
              </a:lnSpc>
              <a:spcBef>
                <a:spcPts val="375"/>
              </a:spcBef>
              <a:buFont typeface="Arial" panose="020B0604020202020204" pitchFamily="34" charset="0"/>
              <a:buChar char="•"/>
              <a:defRPr>
                <a:latin typeface="Encode Sans" pitchFamily="2" charset="0"/>
              </a:defRPr>
            </a:lvl2pPr>
            <a:lvl3pPr marL="857250" indent="-171450" defTabSz="685800">
              <a:lnSpc>
                <a:spcPct val="90000"/>
              </a:lnSpc>
              <a:spcBef>
                <a:spcPts val="375"/>
              </a:spcBef>
              <a:buFont typeface="Arial" panose="020B0604020202020204" pitchFamily="34" charset="0"/>
              <a:buChar char="•"/>
              <a:defRPr sz="1500">
                <a:latin typeface="Encode Sans" pitchFamily="2" charset="0"/>
              </a:defRPr>
            </a:lvl3pPr>
            <a:lvl4pPr marL="1200150" indent="-171450" defTabSz="685800">
              <a:lnSpc>
                <a:spcPct val="90000"/>
              </a:lnSpc>
              <a:spcBef>
                <a:spcPts val="375"/>
              </a:spcBef>
              <a:buFont typeface="Arial" panose="020B0604020202020204" pitchFamily="34" charset="0"/>
              <a:buChar char="•"/>
              <a:defRPr sz="1350">
                <a:latin typeface="Encode Sans" pitchFamily="2" charset="0"/>
              </a:defRPr>
            </a:lvl4pPr>
            <a:lvl5pPr marL="1543050" indent="-171450" defTabSz="685800">
              <a:lnSpc>
                <a:spcPct val="90000"/>
              </a:lnSpc>
              <a:spcBef>
                <a:spcPts val="375"/>
              </a:spcBef>
              <a:buFont typeface="Arial" panose="020B0604020202020204" pitchFamily="34" charset="0"/>
              <a:buChar char="•"/>
              <a:defRPr sz="1350">
                <a:latin typeface="Encode Sans" pitchFamily="2" charset="0"/>
              </a:defRP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pPr lvl="0"/>
            <a:r>
              <a:rPr lang="en-US" sz="1400" dirty="0">
                <a:latin typeface="Century Gothic" panose="020B0502020202020204" pitchFamily="34" charset="0"/>
              </a:rPr>
              <a:t>AFTERSALES OPERATING STANDARDS</a:t>
            </a:r>
            <a:endParaRPr lang="fr-FR" sz="1400" dirty="0">
              <a:latin typeface="Century Gothic" panose="020B0502020202020204" pitchFamily="34" charset="0"/>
            </a:endParaRPr>
          </a:p>
        </p:txBody>
      </p:sp>
      <p:pic>
        <p:nvPicPr>
          <p:cNvPr id="19" name="Google Shape;195;gf8625c84ea_1_250" descr="Picture 24"/>
          <p:cNvPicPr preferRelativeResize="0"/>
          <p:nvPr userDrawn="1"/>
        </p:nvPicPr>
        <p:blipFill rotWithShape="1">
          <a:blip r:embed="rId3">
            <a:alphaModFix/>
          </a:blip>
          <a:srcRect/>
          <a:stretch/>
        </p:blipFill>
        <p:spPr>
          <a:xfrm>
            <a:off x="5884199" y="0"/>
            <a:ext cx="973801" cy="576000"/>
          </a:xfrm>
          <a:prstGeom prst="rect">
            <a:avLst/>
          </a:prstGeom>
          <a:noFill/>
          <a:ln>
            <a:noFill/>
          </a:ln>
        </p:spPr>
      </p:pic>
      <p:sp>
        <p:nvSpPr>
          <p:cNvPr id="6" name="Rectangle 32">
            <a:extLst>
              <a:ext uri="{FF2B5EF4-FFF2-40B4-BE49-F238E27FC236}">
                <a16:creationId xmlns:a16="http://schemas.microsoft.com/office/drawing/2014/main" id="{1CFF8A2D-9317-406B-805E-461F2D655BA9}"/>
              </a:ext>
            </a:extLst>
          </p:cNvPr>
          <p:cNvSpPr/>
          <p:nvPr userDrawn="1"/>
        </p:nvSpPr>
        <p:spPr bwMode="gray">
          <a:xfrm>
            <a:off x="1205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7" name="object 2">
            <a:extLst>
              <a:ext uri="{FF2B5EF4-FFF2-40B4-BE49-F238E27FC236}">
                <a16:creationId xmlns:a16="http://schemas.microsoft.com/office/drawing/2014/main" id="{FBEC9B1E-1417-48DE-92FC-C06EE17FCE5F}"/>
              </a:ext>
            </a:extLst>
          </p:cNvPr>
          <p:cNvSpPr txBox="1"/>
          <p:nvPr userDrawn="1"/>
        </p:nvSpPr>
        <p:spPr>
          <a:xfrm>
            <a:off x="188913" y="9728603"/>
            <a:ext cx="6480175" cy="105157"/>
          </a:xfrm>
          <a:prstGeom prst="rect">
            <a:avLst/>
          </a:prstGeom>
        </p:spPr>
        <p:txBody>
          <a:bodyPr vert="horz" wrap="square" lIns="0" tIns="12700" rIns="0" bIns="0" rtlCol="0">
            <a:spAutoFit/>
          </a:bodyPr>
          <a:lstStyle/>
          <a:p>
            <a:pPr marL="12700" algn="ctr">
              <a:lnSpc>
                <a:spcPct val="100000"/>
              </a:lnSpc>
              <a:spcBef>
                <a:spcPts val="100"/>
              </a:spcBef>
            </a:pPr>
            <a:r>
              <a:rPr lang="en-US" sz="600" i="1" spc="-5" dirty="0">
                <a:solidFill>
                  <a:schemeClr val="bg1"/>
                </a:solidFill>
                <a:latin typeface="Century Gothic" panose="020B0502020202020204" pitchFamily="34" charset="0"/>
                <a:cs typeface="Arial"/>
              </a:rPr>
              <a:t>Document reserved for the internal use of the Maserati Dealers</a:t>
            </a:r>
          </a:p>
        </p:txBody>
      </p:sp>
      <p:sp>
        <p:nvSpPr>
          <p:cNvPr id="8" name="Google Shape;102;g100978f6af3_0_55">
            <a:extLst>
              <a:ext uri="{FF2B5EF4-FFF2-40B4-BE49-F238E27FC236}">
                <a16:creationId xmlns:a16="http://schemas.microsoft.com/office/drawing/2014/main" id="{68944C5E-4F54-4B15-9410-1E4A50334748}"/>
              </a:ext>
            </a:extLst>
          </p:cNvPr>
          <p:cNvSpPr txBox="1">
            <a:spLocks noGrp="1"/>
          </p:cNvSpPr>
          <p:nvPr>
            <p:ph type="sldNum" idx="4294967295"/>
          </p:nvPr>
        </p:nvSpPr>
        <p:spPr>
          <a:xfrm>
            <a:off x="6165000" y="9602700"/>
            <a:ext cx="559800" cy="246300"/>
          </a:xfrm>
          <a:prstGeom prst="rect">
            <a:avLst/>
          </a:prstGeom>
          <a:noFill/>
          <a:ln>
            <a:noFill/>
          </a:ln>
        </p:spPr>
        <p:txBody>
          <a:bodyPr spcFirstLastPara="1" wrap="square" lIns="91425" tIns="45700" rIns="91425" bIns="45700" anchor="ctr" anchorCtr="0">
            <a:spAutoFit/>
          </a:bodyPr>
          <a:lstStyle/>
          <a:p>
            <a:pPr marL="0" lvl="0" indent="0" algn="r" rtl="0">
              <a:lnSpc>
                <a:spcPct val="100000"/>
              </a:lnSpc>
              <a:spcBef>
                <a:spcPts val="0"/>
              </a:spcBef>
              <a:spcAft>
                <a:spcPts val="0"/>
              </a:spcAft>
              <a:buSzPts val="1000"/>
              <a:buNone/>
            </a:pPr>
            <a:fld id="{00000000-1234-1234-1234-123412341234}" type="slidenum">
              <a:rPr lang="en-US" sz="1000">
                <a:solidFill>
                  <a:schemeClr val="lt1"/>
                </a:solidFill>
                <a:latin typeface="Century Gothic"/>
                <a:ea typeface="Century Gothic"/>
                <a:cs typeface="Century Gothic"/>
                <a:sym typeface="Century Gothic"/>
              </a:rPr>
              <a:t>‹N›</a:t>
            </a:fld>
            <a:endParaRPr sz="1000" dirty="0">
              <a:solidFill>
                <a:schemeClr val="lt1"/>
              </a:solidFill>
              <a:latin typeface="Century Gothic"/>
              <a:ea typeface="Century Gothic"/>
              <a:cs typeface="Century Gothic"/>
              <a:sym typeface="Century Gothic"/>
            </a:endParaRPr>
          </a:p>
        </p:txBody>
      </p:sp>
      <p:sp>
        <p:nvSpPr>
          <p:cNvPr id="11" name="CasellaDiTesto 1">
            <a:extLst>
              <a:ext uri="{FF2B5EF4-FFF2-40B4-BE49-F238E27FC236}">
                <a16:creationId xmlns:a16="http://schemas.microsoft.com/office/drawing/2014/main" id="{FDD39107-ACFB-4502-807F-71B9636415B2}"/>
              </a:ext>
            </a:extLst>
          </p:cNvPr>
          <p:cNvSpPr txBox="1"/>
          <p:nvPr userDrawn="1"/>
        </p:nvSpPr>
        <p:spPr>
          <a:xfrm>
            <a:off x="117000" y="9633000"/>
            <a:ext cx="1152000" cy="215444"/>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it-IT" sz="800" dirty="0">
                <a:solidFill>
                  <a:schemeClr val="bg1"/>
                </a:solidFill>
                <a:latin typeface="Century Gothic" panose="020B0502020202020204" pitchFamily="34" charset="0"/>
              </a:rPr>
              <a:t>Version 1 (05/2023)</a:t>
            </a:r>
          </a:p>
        </p:txBody>
      </p:sp>
    </p:spTree>
    <p:custDataLst>
      <p:tags r:id="rId1"/>
    </p:custDataLst>
    <p:extLst>
      <p:ext uri="{BB962C8B-B14F-4D97-AF65-F5344CB8AC3E}">
        <p14:creationId xmlns:p14="http://schemas.microsoft.com/office/powerpoint/2010/main" val="3210608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it-IT" dirty="0"/>
              <a:t>Fare clic per modificare lo stile del titolo dello schema</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it-IT" dirty="0"/>
              <a:t>Fare clic per modificare gli stili del testo dello schema</a:t>
            </a:r>
          </a:p>
        </p:txBody>
      </p:sp>
      <p:sp>
        <p:nvSpPr>
          <p:cNvPr id="6" name="Slide Number Placeholder 5"/>
          <p:cNvSpPr>
            <a:spLocks noGrp="1"/>
          </p:cNvSpPr>
          <p:nvPr>
            <p:ph type="sldNum" sz="quarter" idx="4"/>
          </p:nvPr>
        </p:nvSpPr>
        <p:spPr>
          <a:xfrm>
            <a:off x="3077107" y="9709136"/>
            <a:ext cx="703787" cy="138499"/>
          </a:xfrm>
          <a:prstGeom prst="rect">
            <a:avLst/>
          </a:prstGeom>
        </p:spPr>
        <p:txBody>
          <a:bodyPr vert="horz" lIns="0" tIns="0" rIns="0" bIns="0" rtlCol="0" anchor="ctr">
            <a:spAutoFit/>
          </a:bodyPr>
          <a:lstStyle>
            <a:lvl1pPr algn="ctr">
              <a:defRPr sz="900">
                <a:solidFill>
                  <a:schemeClr val="tx1">
                    <a:tint val="75000"/>
                  </a:schemeClr>
                </a:solidFill>
                <a:latin typeface="Encode Sans" pitchFamily="2" charset="0"/>
              </a:defRPr>
            </a:lvl1pPr>
          </a:lstStyle>
          <a:p>
            <a:fld id="{4967811C-CFBA-44AF-BBFF-C5099846BFC6}" type="slidenum">
              <a:rPr lang="it-IT" smtClean="0"/>
              <a:pPr/>
              <a:t>‹N›</a:t>
            </a:fld>
            <a:endParaRPr lang="it-IT"/>
          </a:p>
        </p:txBody>
      </p:sp>
      <p:sp>
        <p:nvSpPr>
          <p:cNvPr id="5" name="Espace réservé du numéro de diapositive 1"/>
          <p:cNvSpPr txBox="1">
            <a:spLocks/>
          </p:cNvSpPr>
          <p:nvPr userDrawn="1"/>
        </p:nvSpPr>
        <p:spPr>
          <a:xfrm>
            <a:off x="188913" y="9642682"/>
            <a:ext cx="703787" cy="138499"/>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4967811C-CFBA-44AF-BBFF-C5099846BFC6}" type="slidenum">
              <a:rPr lang="it-IT" sz="1000" smtClean="0"/>
              <a:pPr/>
              <a:t>‹N›</a:t>
            </a:fld>
            <a:endParaRPr lang="it-IT" dirty="0"/>
          </a:p>
        </p:txBody>
      </p:sp>
    </p:spTree>
    <p:extLst>
      <p:ext uri="{BB962C8B-B14F-4D97-AF65-F5344CB8AC3E}">
        <p14:creationId xmlns:p14="http://schemas.microsoft.com/office/powerpoint/2010/main" val="4098473099"/>
      </p:ext>
    </p:extLst>
  </p:cSld>
  <p:clrMap bg1="lt1" tx1="dk1" bg2="lt2" tx2="dk2" accent1="accent1" accent2="accent2" accent3="accent3" accent4="accent4" accent5="accent5" accent6="accent6" hlink="hlink" folHlink="folHlink"/>
  <p:sldLayoutIdLst>
    <p:sldLayoutId id="2147483679" r:id="rId1"/>
    <p:sldLayoutId id="2147483688" r:id="rId2"/>
    <p:sldLayoutId id="2147483680" r:id="rId3"/>
    <p:sldLayoutId id="2147483677" r:id="rId4"/>
    <p:sldLayoutId id="2147483689" r:id="rId5"/>
    <p:sldLayoutId id="2147483684" r:id="rId6"/>
    <p:sldLayoutId id="2147483696" r:id="rId7"/>
    <p:sldLayoutId id="2147483694" r:id="rId8"/>
    <p:sldLayoutId id="2147483691" r:id="rId9"/>
    <p:sldLayoutId id="2147483686" r:id="rId10"/>
    <p:sldLayoutId id="2147483695" r:id="rId11"/>
    <p:sldLayoutId id="2147483687" r:id="rId12"/>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0" indent="0" algn="l" defTabSz="685800" rtl="0" eaLnBrk="1" latinLnBrk="0" hangingPunct="1">
        <a:lnSpc>
          <a:spcPct val="90000"/>
        </a:lnSpc>
        <a:spcBef>
          <a:spcPts val="750"/>
        </a:spcBef>
        <a:buFont typeface="Arial" panose="020B0604020202020204" pitchFamily="34" charset="0"/>
        <a:buNone/>
        <a:defRPr sz="1200" kern="1200">
          <a:solidFill>
            <a:schemeClr val="tx1"/>
          </a:solidFill>
          <a:latin typeface="+mn-lt"/>
          <a:ea typeface="+mn-ea"/>
          <a:cs typeface="+mn-cs"/>
        </a:defRPr>
      </a:lvl1pPr>
      <a:lvl2pPr marL="342900" indent="0" algn="l" defTabSz="685800" rtl="0" eaLnBrk="1" latinLnBrk="0" hangingPunct="1">
        <a:lnSpc>
          <a:spcPct val="90000"/>
        </a:lnSpc>
        <a:spcBef>
          <a:spcPts val="375"/>
        </a:spcBef>
        <a:buFont typeface="Arial" panose="020B0604020202020204" pitchFamily="34" charset="0"/>
        <a:buNone/>
        <a:defRPr sz="1800" kern="1200">
          <a:solidFill>
            <a:schemeClr val="tx1"/>
          </a:solidFill>
          <a:latin typeface="Encode Sans" pitchFamily="2"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Encode Sans" pitchFamily="2"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Encode Sans" pitchFamily="2"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Encode Sans" pitchFamily="2"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7" userDrawn="1">
          <p15:clr>
            <a:srgbClr val="F26B43"/>
          </p15:clr>
        </p15:guide>
        <p15:guide id="2" pos="119" userDrawn="1">
          <p15:clr>
            <a:srgbClr val="F26B43"/>
          </p15:clr>
        </p15:guide>
        <p15:guide id="3" pos="4201" userDrawn="1">
          <p15:clr>
            <a:srgbClr val="F26B43"/>
          </p15:clr>
        </p15:guide>
        <p15:guide id="4" orient="horz" pos="606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9.xml"/><Relationship Id="rId1" Type="http://schemas.openxmlformats.org/officeDocument/2006/relationships/tags" Target="../tags/tag14.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6.xml"/><Relationship Id="rId1" Type="http://schemas.openxmlformats.org/officeDocument/2006/relationships/tags" Target="../tags/tag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 name="Tableau 82">
            <a:extLst>
              <a:ext uri="{FF2B5EF4-FFF2-40B4-BE49-F238E27FC236}">
                <a16:creationId xmlns:a16="http://schemas.microsoft.com/office/drawing/2014/main" id="{2C257207-24B5-4BB2-AF77-8CBB603CD073}"/>
              </a:ext>
            </a:extLst>
          </p:cNvPr>
          <p:cNvGraphicFramePr>
            <a:graphicFrameLocks noGrp="1"/>
          </p:cNvGraphicFramePr>
          <p:nvPr>
            <p:extLst>
              <p:ext uri="{D42A27DB-BD31-4B8C-83A1-F6EECF244321}">
                <p14:modId xmlns:p14="http://schemas.microsoft.com/office/powerpoint/2010/main" val="270486471"/>
              </p:ext>
            </p:extLst>
          </p:nvPr>
        </p:nvGraphicFramePr>
        <p:xfrm>
          <a:off x="188900" y="6180440"/>
          <a:ext cx="6480174" cy="1049020"/>
        </p:xfrm>
        <a:graphic>
          <a:graphicData uri="http://schemas.openxmlformats.org/drawingml/2006/table">
            <a:tbl>
              <a:tblPr firstRow="1" bandRow="1">
                <a:tableStyleId>{5C22544A-7EE6-4342-B048-85BDC9FD1C3A}</a:tableStyleId>
              </a:tblPr>
              <a:tblGrid>
                <a:gridCol w="400351">
                  <a:extLst>
                    <a:ext uri="{9D8B030D-6E8A-4147-A177-3AD203B41FA5}">
                      <a16:colId xmlns:a16="http://schemas.microsoft.com/office/drawing/2014/main" val="3522950263"/>
                    </a:ext>
                  </a:extLst>
                </a:gridCol>
                <a:gridCol w="6079823">
                  <a:extLst>
                    <a:ext uri="{9D8B030D-6E8A-4147-A177-3AD203B41FA5}">
                      <a16:colId xmlns:a16="http://schemas.microsoft.com/office/drawing/2014/main" val="1512554310"/>
                    </a:ext>
                  </a:extLst>
                </a:gridCol>
              </a:tblGrid>
              <a:tr h="325569">
                <a:tc>
                  <a:txBody>
                    <a:bodyPr/>
                    <a:lstStyle/>
                    <a:p>
                      <a:pPr marL="12700" algn="ctr" defTabSz="914400" rtl="0" eaLnBrk="1" latinLnBrk="0" hangingPunct="1">
                        <a:lnSpc>
                          <a:spcPct val="100000"/>
                        </a:lnSpc>
                        <a:spcBef>
                          <a:spcPts val="90"/>
                        </a:spcBef>
                      </a:pPr>
                      <a:r>
                        <a:rPr lang="fr-FR" sz="1600" b="1" noProof="0">
                          <a:solidFill>
                            <a:srgbClr val="FFFFFF"/>
                          </a:solidFill>
                          <a:latin typeface="Century Gothic" panose="020B0502020202020204" pitchFamily="34" charset="0"/>
                          <a:ea typeface="+mn-ea"/>
                          <a:cs typeface="Arial"/>
                        </a:rPr>
                        <a:t>4</a:t>
                      </a:r>
                    </a:p>
                  </a:txBody>
                  <a:tcPr anchor="ct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051A2B"/>
                    </a:solidFill>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fr-FR" sz="1100" b="1">
                          <a:solidFill>
                            <a:srgbClr val="FFFFFF"/>
                          </a:solidFill>
                          <a:latin typeface="Century Gothic" panose="020B0502020202020204" pitchFamily="34" charset="0"/>
                          <a:cs typeface="Arial"/>
                        </a:rPr>
                        <a:t>Prise en charge des appels téléphoniques des clients avant la 3</a:t>
                      </a:r>
                      <a:r>
                        <a:rPr lang="fr-FR" sz="1100" b="1" baseline="30000">
                          <a:solidFill>
                            <a:srgbClr val="FFFFFF"/>
                          </a:solidFill>
                          <a:latin typeface="Century Gothic" panose="020B0502020202020204" pitchFamily="34" charset="0"/>
                          <a:cs typeface="Arial"/>
                        </a:rPr>
                        <a:t>e</a:t>
                      </a:r>
                      <a:r>
                        <a:rPr lang="fr-FR" sz="1100" b="1">
                          <a:solidFill>
                            <a:srgbClr val="FFFFFF"/>
                          </a:solidFill>
                          <a:latin typeface="Century Gothic" panose="020B0502020202020204" pitchFamily="34" charset="0"/>
                          <a:cs typeface="Arial"/>
                        </a:rPr>
                        <a:t> sonnerie</a:t>
                      </a:r>
                    </a:p>
                  </a:txBody>
                  <a:tcPr anchor="ct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051A2B"/>
                    </a:solidFill>
                  </a:tcPr>
                </a:tc>
                <a:extLst>
                  <a:ext uri="{0D108BD9-81ED-4DB2-BD59-A6C34878D82A}">
                    <a16:rowId xmlns:a16="http://schemas.microsoft.com/office/drawing/2014/main" val="151262268"/>
                  </a:ext>
                </a:extLst>
              </a:tr>
              <a:tr h="432000">
                <a:tc>
                  <a:txBody>
                    <a:bodyPr/>
                    <a:lstStyle/>
                    <a:p>
                      <a:pPr marL="0" algn="l" rtl="0"/>
                      <a:endParaRPr lang="fr-FR" sz="200" noProof="0" dirty="0">
                        <a:solidFill>
                          <a:schemeClr val="dk1"/>
                        </a:solidFill>
                        <a:latin typeface="Century Gothic" panose="020B0502020202020204" pitchFamily="34" charset="0"/>
                        <a:ea typeface="+mn-ea"/>
                        <a:cs typeface="+mn-cs"/>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lumMod val="10000"/>
                        <a:lumOff val="90000"/>
                        <a:alpha val="60000"/>
                      </a:schemeClr>
                    </a:solidFill>
                  </a:tcPr>
                </a:tc>
                <a:tc>
                  <a:txBody>
                    <a:bodyPr/>
                    <a:lstStyle/>
                    <a:p>
                      <a:pPr marL="87313" marR="5080" indent="-74613" algn="just" defTabSz="685800" rtl="0" eaLnBrk="1" latinLnBrk="0" hangingPunct="1">
                        <a:lnSpc>
                          <a:spcPct val="100000"/>
                        </a:lnSpc>
                        <a:spcBef>
                          <a:spcPts val="100"/>
                        </a:spcBef>
                        <a:buClr>
                          <a:schemeClr val="accent1"/>
                        </a:buClr>
                        <a:buFont typeface="Arial" panose="020B0604020202020204" pitchFamily="34" charset="0"/>
                        <a:buChar char="•"/>
                        <a:tabLst/>
                      </a:pPr>
                      <a:r>
                        <a:rPr lang="fr-FR" sz="1000">
                          <a:solidFill>
                            <a:schemeClr val="tx1"/>
                          </a:solidFill>
                          <a:latin typeface="Century Gothic" panose="020B0502020202020204" pitchFamily="34" charset="0"/>
                          <a:ea typeface="+mn-ea"/>
                          <a:cs typeface="Arial"/>
                        </a:rPr>
                        <a:t>Un opérateur de réservation est chargé de répondre aux appels téléphoniques et de fixer les rendez-vous.</a:t>
                      </a:r>
                    </a:p>
                    <a:p>
                      <a:pPr marL="87313" marR="5080" indent="-74613" algn="just" defTabSz="685800" rtl="0" eaLnBrk="1" latinLnBrk="0" hangingPunct="1">
                        <a:lnSpc>
                          <a:spcPct val="100000"/>
                        </a:lnSpc>
                        <a:spcBef>
                          <a:spcPts val="100"/>
                        </a:spcBef>
                        <a:buClr>
                          <a:schemeClr val="accent1"/>
                        </a:buClr>
                        <a:buFont typeface="Arial" panose="020B0604020202020204" pitchFamily="34" charset="0"/>
                        <a:buChar char="•"/>
                        <a:tabLst/>
                      </a:pPr>
                      <a:r>
                        <a:rPr lang="fr-FR" sz="1000">
                          <a:solidFill>
                            <a:schemeClr val="tx1"/>
                          </a:solidFill>
                          <a:latin typeface="Century Gothic" panose="020B0502020202020204" pitchFamily="34" charset="0"/>
                          <a:ea typeface="+mn-ea"/>
                          <a:cs typeface="Arial"/>
                        </a:rPr>
                        <a:t>Dans le cas d’un transfert d'appel ou d’une mise en attente du client, la durée ne doit pas dépasser 30 secondes. </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lumMod val="10000"/>
                        <a:lumOff val="90000"/>
                        <a:alpha val="60000"/>
                      </a:schemeClr>
                    </a:solidFill>
                  </a:tcPr>
                </a:tc>
                <a:extLst>
                  <a:ext uri="{0D108BD9-81ED-4DB2-BD59-A6C34878D82A}">
                    <a16:rowId xmlns:a16="http://schemas.microsoft.com/office/drawing/2014/main" val="4282637434"/>
                  </a:ext>
                </a:extLst>
              </a:tr>
            </a:tbl>
          </a:graphicData>
        </a:graphic>
      </p:graphicFrame>
      <p:graphicFrame>
        <p:nvGraphicFramePr>
          <p:cNvPr id="19" name="Tableau 82">
            <a:extLst>
              <a:ext uri="{FF2B5EF4-FFF2-40B4-BE49-F238E27FC236}">
                <a16:creationId xmlns:a16="http://schemas.microsoft.com/office/drawing/2014/main" id="{0F002A96-433B-481E-BEAE-D3332DBDBCD7}"/>
              </a:ext>
            </a:extLst>
          </p:cNvPr>
          <p:cNvGraphicFramePr>
            <a:graphicFrameLocks noGrp="1"/>
          </p:cNvGraphicFramePr>
          <p:nvPr>
            <p:extLst>
              <p:ext uri="{D42A27DB-BD31-4B8C-83A1-F6EECF244321}">
                <p14:modId xmlns:p14="http://schemas.microsoft.com/office/powerpoint/2010/main" val="251189357"/>
              </p:ext>
            </p:extLst>
          </p:nvPr>
        </p:nvGraphicFramePr>
        <p:xfrm>
          <a:off x="188900" y="3628425"/>
          <a:ext cx="6480175" cy="2562860"/>
        </p:xfrm>
        <a:graphic>
          <a:graphicData uri="http://schemas.openxmlformats.org/drawingml/2006/table">
            <a:tbl>
              <a:tblPr firstRow="1" bandRow="1">
                <a:tableStyleId>{5C22544A-7EE6-4342-B048-85BDC9FD1C3A}</a:tableStyleId>
              </a:tblPr>
              <a:tblGrid>
                <a:gridCol w="400352">
                  <a:extLst>
                    <a:ext uri="{9D8B030D-6E8A-4147-A177-3AD203B41FA5}">
                      <a16:colId xmlns:a16="http://schemas.microsoft.com/office/drawing/2014/main" val="3522950263"/>
                    </a:ext>
                  </a:extLst>
                </a:gridCol>
                <a:gridCol w="6079823">
                  <a:extLst>
                    <a:ext uri="{9D8B030D-6E8A-4147-A177-3AD203B41FA5}">
                      <a16:colId xmlns:a16="http://schemas.microsoft.com/office/drawing/2014/main" val="1512554310"/>
                    </a:ext>
                  </a:extLst>
                </a:gridCol>
              </a:tblGrid>
              <a:tr h="354905">
                <a:tc>
                  <a:txBody>
                    <a:bodyPr/>
                    <a:lstStyle/>
                    <a:p>
                      <a:pPr algn="ctr"/>
                      <a:r>
                        <a:rPr lang="fr-FR" sz="1600" b="1" noProof="0">
                          <a:solidFill>
                            <a:schemeClr val="bg1"/>
                          </a:solidFill>
                          <a:latin typeface="Century Gothic" panose="020B0502020202020204" pitchFamily="34" charset="0"/>
                        </a:rPr>
                        <a:t>3</a:t>
                      </a:r>
                    </a:p>
                  </a:txBody>
                  <a:tcPr anchor="ct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051A2B"/>
                    </a:solidFill>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fr-FR" sz="1100" b="1">
                          <a:solidFill>
                            <a:srgbClr val="FFFFFF"/>
                          </a:solidFill>
                          <a:latin typeface="Century Gothic" panose="020B0502020202020204" pitchFamily="34" charset="0"/>
                          <a:cs typeface="Arial"/>
                        </a:rPr>
                        <a:t>Planification des rendez-vous, charge d'atelier et solutions de mobilité mises à jour et partagées</a:t>
                      </a:r>
                    </a:p>
                  </a:txBody>
                  <a:tcPr anchor="ct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051A2B"/>
                    </a:solidFill>
                  </a:tcPr>
                </a:tc>
                <a:extLst>
                  <a:ext uri="{0D108BD9-81ED-4DB2-BD59-A6C34878D82A}">
                    <a16:rowId xmlns:a16="http://schemas.microsoft.com/office/drawing/2014/main" val="2471880575"/>
                  </a:ext>
                </a:extLst>
              </a:tr>
              <a:tr h="1279811">
                <a:tc gridSpan="2">
                  <a:txBody>
                    <a:bodyPr/>
                    <a:lstStyle/>
                    <a:p>
                      <a:pPr marL="430213" lvl="1" indent="-74613" algn="just" defTabSz="685800" rtl="0" eaLnBrk="1" latinLnBrk="0" hangingPunct="1">
                        <a:lnSpc>
                          <a:spcPct val="100000"/>
                        </a:lnSpc>
                        <a:spcBef>
                          <a:spcPts val="100"/>
                        </a:spcBef>
                        <a:buClr>
                          <a:schemeClr val="accent1"/>
                        </a:buClr>
                        <a:buFont typeface="Arial" panose="020B0604020202020204" pitchFamily="34" charset="0"/>
                        <a:buChar char="•"/>
                        <a:tabLst/>
                      </a:pPr>
                      <a:r>
                        <a:rPr lang="fr-FR" sz="1000" dirty="0">
                          <a:solidFill>
                            <a:schemeClr val="tx1"/>
                          </a:solidFill>
                          <a:latin typeface="Century Gothic" panose="020B0502020202020204" pitchFamily="34" charset="0"/>
                          <a:ea typeface="+mn-ea"/>
                          <a:cs typeface="Arial"/>
                        </a:rPr>
                        <a:t>Prévoir des rendez-vous d’accueil de 15 ou 30 minutes après vérification des disponibilités de l’atelier. Il est recommandé de prévoir 3 rendez-vous de 15 minutes par heure ou 3 rendez-vous de 30 minutes par 2 heures pour faire face aux imprévus.</a:t>
                      </a:r>
                    </a:p>
                    <a:p>
                      <a:pPr marL="430213" lvl="1" indent="-74613" algn="just" defTabSz="685800" rtl="0" eaLnBrk="1" latinLnBrk="0" hangingPunct="1">
                        <a:lnSpc>
                          <a:spcPct val="100000"/>
                        </a:lnSpc>
                        <a:spcBef>
                          <a:spcPts val="100"/>
                        </a:spcBef>
                        <a:buClr>
                          <a:schemeClr val="accent1"/>
                        </a:buClr>
                        <a:buFont typeface="Arial" panose="020B0604020202020204" pitchFamily="34" charset="0"/>
                        <a:buChar char="•"/>
                        <a:tabLst/>
                      </a:pPr>
                      <a:r>
                        <a:rPr lang="fr-FR" sz="1000" dirty="0">
                          <a:solidFill>
                            <a:schemeClr val="tx1"/>
                          </a:solidFill>
                          <a:latin typeface="Century Gothic" panose="020B0502020202020204" pitchFamily="34" charset="0"/>
                          <a:ea typeface="+mn-ea"/>
                          <a:cs typeface="Arial"/>
                        </a:rPr>
                        <a:t>Proposer au moins deux jours et créneaux horaires différents pour le rendez-vous afin de satisfaire le client</a:t>
                      </a:r>
                    </a:p>
                    <a:p>
                      <a:pPr marL="430213" lvl="1" indent="-74613" algn="just" defTabSz="685800" rtl="0" eaLnBrk="1" latinLnBrk="0" hangingPunct="1">
                        <a:lnSpc>
                          <a:spcPct val="100000"/>
                        </a:lnSpc>
                        <a:spcBef>
                          <a:spcPts val="100"/>
                        </a:spcBef>
                        <a:buClr>
                          <a:schemeClr val="accent1"/>
                        </a:buClr>
                        <a:buFont typeface="Arial" panose="020B0604020202020204" pitchFamily="34" charset="0"/>
                        <a:buChar char="•"/>
                        <a:tabLst/>
                      </a:pPr>
                      <a:r>
                        <a:rPr lang="fr-FR" sz="1000" dirty="0">
                          <a:solidFill>
                            <a:schemeClr val="tx1"/>
                          </a:solidFill>
                          <a:latin typeface="Century Gothic" panose="020B0502020202020204" pitchFamily="34" charset="0"/>
                          <a:ea typeface="+mn-ea"/>
                          <a:cs typeface="Arial"/>
                        </a:rPr>
                        <a:t>Toujours prévoir des rendez-vous de retour de 10 à 15 minutes, à la discrétion du CS. </a:t>
                      </a:r>
                    </a:p>
                    <a:p>
                      <a:pPr marL="430213" lvl="1" indent="-74613" algn="just" defTabSz="685800" rtl="0" eaLnBrk="1" latinLnBrk="0" hangingPunct="1">
                        <a:lnSpc>
                          <a:spcPct val="100000"/>
                        </a:lnSpc>
                        <a:spcBef>
                          <a:spcPts val="100"/>
                        </a:spcBef>
                        <a:buClr>
                          <a:schemeClr val="accent1"/>
                        </a:buClr>
                        <a:buFont typeface="Arial" panose="020B0604020202020204" pitchFamily="34" charset="0"/>
                        <a:buChar char="•"/>
                        <a:tabLst/>
                      </a:pPr>
                      <a:r>
                        <a:rPr lang="fr-FR" sz="1000" dirty="0">
                          <a:solidFill>
                            <a:schemeClr val="tx1"/>
                          </a:solidFill>
                          <a:latin typeface="Century Gothic" panose="020B0502020202020204" pitchFamily="34" charset="0"/>
                          <a:ea typeface="+mn-ea"/>
                          <a:cs typeface="Arial"/>
                        </a:rPr>
                        <a:t>La durée des rendez-vous de réception ou de retour sera évaluée en fonction du type d'intervention (Services, Entretien, Diagnostic, Carrosserie, ...), des connaissances du client et de la restitution du véhicule de remplacement le cas échéant.</a:t>
                      </a:r>
                    </a:p>
                    <a:p>
                      <a:pPr marL="430213" lvl="1" indent="-74613" algn="just" defTabSz="685800" rtl="0" eaLnBrk="1" latinLnBrk="0" hangingPunct="1">
                        <a:lnSpc>
                          <a:spcPct val="100000"/>
                        </a:lnSpc>
                        <a:spcBef>
                          <a:spcPts val="100"/>
                        </a:spcBef>
                        <a:buClr>
                          <a:schemeClr val="accent1"/>
                        </a:buClr>
                        <a:buFont typeface="Arial" panose="020B0604020202020204" pitchFamily="34" charset="0"/>
                        <a:buChar char="•"/>
                        <a:tabLst/>
                      </a:pPr>
                      <a:r>
                        <a:rPr lang="fr-FR" sz="1000" dirty="0">
                          <a:solidFill>
                            <a:schemeClr val="tx1"/>
                          </a:solidFill>
                          <a:latin typeface="Century Gothic" panose="020B0502020202020204" pitchFamily="34" charset="0"/>
                          <a:ea typeface="+mn-ea"/>
                          <a:cs typeface="Arial"/>
                        </a:rPr>
                        <a:t>Proposer une partie des rendez-vous en heures creuses pour préserver la qualité de l'accueil du client.</a:t>
                      </a:r>
                    </a:p>
                    <a:p>
                      <a:pPr marL="430213" lvl="1" indent="-74613" algn="just" defTabSz="685800" rtl="0" eaLnBrk="1" latinLnBrk="0" hangingPunct="1">
                        <a:lnSpc>
                          <a:spcPct val="100000"/>
                        </a:lnSpc>
                        <a:spcBef>
                          <a:spcPts val="100"/>
                        </a:spcBef>
                        <a:buClr>
                          <a:schemeClr val="accent1"/>
                        </a:buClr>
                        <a:buFont typeface="Arial" panose="020B0604020202020204" pitchFamily="34" charset="0"/>
                        <a:buChar char="•"/>
                        <a:tabLst/>
                      </a:pPr>
                      <a:r>
                        <a:rPr lang="fr-FR" sz="1000" dirty="0">
                          <a:solidFill>
                            <a:schemeClr val="tx1"/>
                          </a:solidFill>
                          <a:latin typeface="Century Gothic" panose="020B0502020202020204" pitchFamily="34" charset="0"/>
                          <a:ea typeface="+mn-ea"/>
                          <a:cs typeface="Arial"/>
                          <a:sym typeface="Wingdings" panose="05000000000000000000" pitchFamily="2" charset="2"/>
                        </a:rPr>
                        <a:t>Le client MC20 doit être avoir la priorité afin de respecter la promesse faite par la marque (rendez-vous de service prioritaire garanti - dans un délai de 1 jour) </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marL="87313" indent="-74613" algn="l" defTabSz="685800" rtl="0" eaLnBrk="1" latinLnBrk="0" hangingPunct="1">
                        <a:lnSpc>
                          <a:spcPct val="100000"/>
                        </a:lnSpc>
                        <a:spcBef>
                          <a:spcPts val="100"/>
                        </a:spcBef>
                        <a:buClr>
                          <a:schemeClr val="accent1"/>
                        </a:buClr>
                        <a:buFont typeface="Arial" panose="020B0604020202020204" pitchFamily="34" charset="0"/>
                        <a:buChar char="•"/>
                        <a:tabLst/>
                      </a:pPr>
                      <a:r>
                        <a:rPr lang="fr-FR" sz="1000">
                          <a:solidFill>
                            <a:schemeClr val="tx1"/>
                          </a:solidFill>
                          <a:latin typeface="Encode Sans" pitchFamily="2" charset="0"/>
                          <a:ea typeface="+mn-ea"/>
                          <a:cs typeface="Arial"/>
                        </a:rPr>
                        <a:t>Prévoir des rendez-vous d’accueil de 15 minutes après vérification des disponibilités de l’atelier. Il est recommandé de prévoir 3 rendez-vous par heure pour absorber les imprévus.</a:t>
                      </a:r>
                    </a:p>
                    <a:p>
                      <a:pPr marL="87313" marR="0" lvl="0" indent="-74613" algn="l" defTabSz="685800" rtl="0" eaLnBrk="1" fontAlgn="auto" latinLnBrk="0" hangingPunct="1">
                        <a:lnSpc>
                          <a:spcPct val="100000"/>
                        </a:lnSpc>
                        <a:spcBef>
                          <a:spcPts val="100"/>
                        </a:spcBef>
                        <a:spcAft>
                          <a:spcPts val="0"/>
                        </a:spcAft>
                        <a:buClr>
                          <a:schemeClr val="accent1"/>
                        </a:buClr>
                        <a:buSzTx/>
                        <a:buFont typeface="Arial" panose="020B0604020202020204" pitchFamily="34" charset="0"/>
                        <a:buChar char="•"/>
                        <a:tabLst/>
                        <a:defRPr/>
                      </a:pPr>
                      <a:r>
                        <a:rPr lang="fr-FR" sz="1000">
                          <a:solidFill>
                            <a:schemeClr val="tx1"/>
                          </a:solidFill>
                          <a:latin typeface="Encode Sans" pitchFamily="2" charset="0"/>
                          <a:ea typeface="+mn-ea"/>
                          <a:cs typeface="Arial"/>
                        </a:rPr>
                        <a:t>Toujours prévoir des rendez-vous de retour de 7 à 15 minutes, à la discrétion du CS. </a:t>
                      </a:r>
                    </a:p>
                    <a:p>
                      <a:pPr marL="87313" indent="-74613" algn="l" defTabSz="685800" rtl="0" eaLnBrk="1" latinLnBrk="0" hangingPunct="1">
                        <a:lnSpc>
                          <a:spcPct val="100000"/>
                        </a:lnSpc>
                        <a:spcBef>
                          <a:spcPts val="100"/>
                        </a:spcBef>
                        <a:buClr>
                          <a:schemeClr val="accent1"/>
                        </a:buClr>
                        <a:buFont typeface="Arial" panose="020B0604020202020204" pitchFamily="34" charset="0"/>
                        <a:buChar char="•"/>
                        <a:tabLst/>
                      </a:pPr>
                      <a:r>
                        <a:rPr lang="fr-FR" sz="1000">
                          <a:solidFill>
                            <a:schemeClr val="tx1"/>
                          </a:solidFill>
                          <a:latin typeface="Encode Sans" pitchFamily="2" charset="0"/>
                          <a:ea typeface="+mn-ea"/>
                          <a:cs typeface="Arial"/>
                        </a:rPr>
                        <a:t>La durée des rendez-vous de réception ou de retour sera évaluée en fonction du type d'intervention (Services, Entretien, Diagnostic, Carrosserie, ...), des connaissances du client et de la restitution du véhicule de remplacement le cas échéant.</a:t>
                      </a:r>
                    </a:p>
                    <a:p>
                      <a:pPr marL="87313" indent="-74613" algn="l" defTabSz="685800" rtl="0" eaLnBrk="1" latinLnBrk="0" hangingPunct="1">
                        <a:lnSpc>
                          <a:spcPct val="100000"/>
                        </a:lnSpc>
                        <a:spcBef>
                          <a:spcPts val="100"/>
                        </a:spcBef>
                        <a:buClr>
                          <a:schemeClr val="accent1"/>
                        </a:buClr>
                        <a:buFont typeface="Arial" panose="020B0604020202020204" pitchFamily="34" charset="0"/>
                        <a:buChar char="•"/>
                        <a:tabLst/>
                      </a:pPr>
                      <a:r>
                        <a:rPr lang="fr-FR" sz="1000">
                          <a:solidFill>
                            <a:schemeClr val="tx1"/>
                          </a:solidFill>
                          <a:latin typeface="Encode Sans" pitchFamily="2" charset="0"/>
                          <a:ea typeface="+mn-ea"/>
                          <a:cs typeface="Arial"/>
                        </a:rPr>
                        <a:t>Proposer une partie des rendez-vous en heures creuses pour préserver la qualité de l'accueil du client.</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lumMod val="10000"/>
                        <a:lumOff val="90000"/>
                        <a:alpha val="60000"/>
                      </a:schemeClr>
                    </a:solidFill>
                  </a:tcPr>
                </a:tc>
                <a:extLst>
                  <a:ext uri="{0D108BD9-81ED-4DB2-BD59-A6C34878D82A}">
                    <a16:rowId xmlns:a16="http://schemas.microsoft.com/office/drawing/2014/main" val="4118820628"/>
                  </a:ext>
                </a:extLst>
              </a:tr>
            </a:tbl>
          </a:graphicData>
        </a:graphic>
      </p:graphicFrame>
      <p:graphicFrame>
        <p:nvGraphicFramePr>
          <p:cNvPr id="18" name="Tableau 82">
            <a:extLst>
              <a:ext uri="{FF2B5EF4-FFF2-40B4-BE49-F238E27FC236}">
                <a16:creationId xmlns:a16="http://schemas.microsoft.com/office/drawing/2014/main" id="{B6B90F34-A2CD-4433-BE3D-F478ECCFA9EF}"/>
              </a:ext>
            </a:extLst>
          </p:cNvPr>
          <p:cNvGraphicFramePr>
            <a:graphicFrameLocks noGrp="1"/>
          </p:cNvGraphicFramePr>
          <p:nvPr>
            <p:extLst>
              <p:ext uri="{D42A27DB-BD31-4B8C-83A1-F6EECF244321}">
                <p14:modId xmlns:p14="http://schemas.microsoft.com/office/powerpoint/2010/main" val="247978502"/>
              </p:ext>
            </p:extLst>
          </p:nvPr>
        </p:nvGraphicFramePr>
        <p:xfrm>
          <a:off x="188900" y="2797355"/>
          <a:ext cx="6480174" cy="816104"/>
        </p:xfrm>
        <a:graphic>
          <a:graphicData uri="http://schemas.openxmlformats.org/drawingml/2006/table">
            <a:tbl>
              <a:tblPr firstRow="1" bandRow="1">
                <a:tableStyleId>{5C22544A-7EE6-4342-B048-85BDC9FD1C3A}</a:tableStyleId>
              </a:tblPr>
              <a:tblGrid>
                <a:gridCol w="400351">
                  <a:extLst>
                    <a:ext uri="{9D8B030D-6E8A-4147-A177-3AD203B41FA5}">
                      <a16:colId xmlns:a16="http://schemas.microsoft.com/office/drawing/2014/main" val="3522950263"/>
                    </a:ext>
                  </a:extLst>
                </a:gridCol>
                <a:gridCol w="5629087">
                  <a:extLst>
                    <a:ext uri="{9D8B030D-6E8A-4147-A177-3AD203B41FA5}">
                      <a16:colId xmlns:a16="http://schemas.microsoft.com/office/drawing/2014/main" val="1512554310"/>
                    </a:ext>
                  </a:extLst>
                </a:gridCol>
                <a:gridCol w="450736">
                  <a:extLst>
                    <a:ext uri="{9D8B030D-6E8A-4147-A177-3AD203B41FA5}">
                      <a16:colId xmlns:a16="http://schemas.microsoft.com/office/drawing/2014/main" val="1484748918"/>
                    </a:ext>
                  </a:extLst>
                </a:gridCol>
              </a:tblGrid>
              <a:tr h="325569">
                <a:tc>
                  <a:txBody>
                    <a:bodyPr/>
                    <a:lstStyle/>
                    <a:p>
                      <a:pPr marL="0" algn="ctr"/>
                      <a:r>
                        <a:rPr lang="fr-FR" sz="1600" b="1" noProof="0">
                          <a:solidFill>
                            <a:schemeClr val="bg1"/>
                          </a:solidFill>
                          <a:latin typeface="Century Gothic" panose="020B0502020202020204" pitchFamily="34" charset="0"/>
                          <a:ea typeface="+mn-ea"/>
                          <a:cs typeface="+mn-cs"/>
                        </a:rPr>
                        <a:t>2</a:t>
                      </a:r>
                    </a:p>
                  </a:txBody>
                  <a:tcPr anchor="ct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051A2B"/>
                    </a:solidFill>
                  </a:tcPr>
                </a:tc>
                <a:tc>
                  <a:txBody>
                    <a:bodyPr/>
                    <a:lstStyle/>
                    <a:p>
                      <a:pPr marL="12700">
                        <a:spcBef>
                          <a:spcPts val="100"/>
                        </a:spcBef>
                      </a:pPr>
                      <a:r>
                        <a:rPr lang="fr-FR" sz="1100" strike="noStrike">
                          <a:solidFill>
                            <a:schemeClr val="bg1"/>
                          </a:solidFill>
                          <a:latin typeface="Century Gothic" panose="020B0502020202020204" pitchFamily="34" charset="0"/>
                          <a:cs typeface="Arial"/>
                        </a:rPr>
                        <a:t>Un formulaire de contact pour un rendez-vous est disponible en ligne et sur l'application du propriétaire</a:t>
                      </a:r>
                    </a:p>
                  </a:txBody>
                  <a:tcPr anchor="ct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051A2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sz="1600" b="1" noProof="0" dirty="0">
                        <a:solidFill>
                          <a:schemeClr val="bg1"/>
                        </a:solidFill>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051A2B"/>
                    </a:solidFill>
                  </a:tcPr>
                </a:tc>
                <a:extLst>
                  <a:ext uri="{0D108BD9-81ED-4DB2-BD59-A6C34878D82A}">
                    <a16:rowId xmlns:a16="http://schemas.microsoft.com/office/drawing/2014/main" val="2654244162"/>
                  </a:ext>
                </a:extLst>
              </a:tr>
              <a:tr h="389384">
                <a:tc gridSpan="3">
                  <a:txBody>
                    <a:bodyPr/>
                    <a:lstStyle/>
                    <a:p>
                      <a:pPr marL="430213" lvl="1" indent="-74613" algn="l">
                        <a:lnSpc>
                          <a:spcPct val="100000"/>
                        </a:lnSpc>
                        <a:spcBef>
                          <a:spcPts val="100"/>
                        </a:spcBef>
                        <a:buClr>
                          <a:schemeClr val="accent1"/>
                        </a:buClr>
                        <a:buFont typeface="Arial" panose="020B0604020202020204" pitchFamily="34" charset="0"/>
                        <a:buChar char="•"/>
                        <a:tabLst/>
                      </a:pPr>
                      <a:r>
                        <a:rPr lang="fr-FR" sz="1000">
                          <a:solidFill>
                            <a:schemeClr val="tx1"/>
                          </a:solidFill>
                          <a:latin typeface="Century Gothic" panose="020B0502020202020204" pitchFamily="34" charset="0"/>
                          <a:cs typeface="Arial"/>
                        </a:rPr>
                        <a:t>Confirmer le rendez-vous dans les 24 heures suivant la réception du prospect.</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marL="12700" algn="l" rtl="0">
                        <a:lnSpc>
                          <a:spcPct val="100000"/>
                        </a:lnSpc>
                        <a:spcBef>
                          <a:spcPts val="100"/>
                        </a:spcBef>
                        <a:tabLst>
                          <a:tab pos="101600" algn="l"/>
                        </a:tabLst>
                      </a:pPr>
                      <a:endParaRPr lang="fr-FR" sz="1000" spc="-5" dirty="0">
                        <a:solidFill>
                          <a:schemeClr val="tx2"/>
                        </a:solidFill>
                        <a:latin typeface="Encode Sans" pitchFamily="2" charset="0"/>
                        <a:cs typeface="Aria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EEECE1"/>
                    </a:solidFill>
                  </a:tcPr>
                </a:tc>
                <a:tc hMerge="1">
                  <a:txBody>
                    <a:bodyPr/>
                    <a:lstStyle/>
                    <a:p>
                      <a:endParaRPr lang="fr-FR"/>
                    </a:p>
                  </a:txBody>
                  <a:tcPr/>
                </a:tc>
                <a:extLst>
                  <a:ext uri="{0D108BD9-81ED-4DB2-BD59-A6C34878D82A}">
                    <a16:rowId xmlns:a16="http://schemas.microsoft.com/office/drawing/2014/main" val="1275332611"/>
                  </a:ext>
                </a:extLst>
              </a:tr>
            </a:tbl>
          </a:graphicData>
        </a:graphic>
      </p:graphicFrame>
      <p:sp>
        <p:nvSpPr>
          <p:cNvPr id="2" name="Segnaposto testo 1">
            <a:extLst>
              <a:ext uri="{FF2B5EF4-FFF2-40B4-BE49-F238E27FC236}">
                <a16:creationId xmlns:a16="http://schemas.microsoft.com/office/drawing/2014/main" id="{D73EECA5-7BC2-4A72-B08F-77C64436F5A6}"/>
              </a:ext>
            </a:extLst>
          </p:cNvPr>
          <p:cNvSpPr>
            <a:spLocks noGrp="1"/>
          </p:cNvSpPr>
          <p:nvPr>
            <p:ph type="body" sz="quarter" idx="4294967295"/>
          </p:nvPr>
        </p:nvSpPr>
        <p:spPr>
          <a:xfrm>
            <a:off x="188900" y="1369726"/>
            <a:ext cx="6480175" cy="904308"/>
          </a:xfrm>
        </p:spPr>
        <p:txBody>
          <a:bodyPr>
            <a:normAutofit fontScale="85000" lnSpcReduction="20000"/>
          </a:bodyPr>
          <a:lstStyle/>
          <a:p>
            <a:pPr>
              <a:lnSpc>
                <a:spcPct val="100000"/>
              </a:lnSpc>
              <a:spcBef>
                <a:spcPts val="0"/>
              </a:spcBef>
              <a:spcAft>
                <a:spcPts val="200"/>
              </a:spcAft>
            </a:pPr>
            <a:r>
              <a:rPr lang="fr-FR" b="1" dirty="0">
                <a:solidFill>
                  <a:srgbClr val="051A2B"/>
                </a:solidFill>
                <a:latin typeface="Century Gothic" panose="020B0502020202020204" pitchFamily="34" charset="0"/>
              </a:rPr>
              <a:t>Avantages standard</a:t>
            </a:r>
          </a:p>
          <a:p>
            <a:pPr marL="177800" indent="-79375">
              <a:lnSpc>
                <a:spcPct val="100000"/>
              </a:lnSpc>
              <a:spcBef>
                <a:spcPts val="0"/>
              </a:spcBef>
              <a:spcAft>
                <a:spcPts val="200"/>
              </a:spcAft>
              <a:buClr>
                <a:schemeClr val="accent1"/>
              </a:buClr>
              <a:buFont typeface="Arial" panose="020B0604020202020204" pitchFamily="34" charset="0"/>
              <a:buChar char="•"/>
            </a:pPr>
            <a:r>
              <a:rPr lang="fr-FR" b="1" dirty="0">
                <a:solidFill>
                  <a:srgbClr val="051A2B"/>
                </a:solidFill>
                <a:latin typeface="Century Gothic" panose="020B0502020202020204" pitchFamily="34" charset="0"/>
              </a:rPr>
              <a:t>Client</a:t>
            </a:r>
            <a:r>
              <a:rPr lang="fr-FR" dirty="0">
                <a:solidFill>
                  <a:srgbClr val="051A2B"/>
                </a:solidFill>
                <a:latin typeface="Century Gothic" panose="020B0502020202020204" pitchFamily="34" charset="0"/>
              </a:rPr>
              <a:t> :</a:t>
            </a:r>
            <a:r>
              <a:rPr lang="fr-FR" dirty="0">
                <a:latin typeface="Century Gothic" panose="020B0502020202020204" pitchFamily="34" charset="0"/>
              </a:rPr>
              <a:t> Obtenir rapidement un rendez-vous fiable, rapide et réaliste avec des réponses à chaque question.</a:t>
            </a:r>
          </a:p>
          <a:p>
            <a:pPr marL="177800" indent="-79375">
              <a:lnSpc>
                <a:spcPct val="100000"/>
              </a:lnSpc>
              <a:spcBef>
                <a:spcPts val="0"/>
              </a:spcBef>
              <a:spcAft>
                <a:spcPts val="200"/>
              </a:spcAft>
              <a:buClr>
                <a:schemeClr val="accent1"/>
              </a:buClr>
              <a:buFont typeface="Arial" panose="020B0604020202020204" pitchFamily="34" charset="0"/>
              <a:buChar char="•"/>
            </a:pPr>
            <a:r>
              <a:rPr lang="fr-FR" b="1" dirty="0">
                <a:solidFill>
                  <a:srgbClr val="051A2B"/>
                </a:solidFill>
                <a:latin typeface="Century Gothic" panose="020B0502020202020204" pitchFamily="34" charset="0"/>
              </a:rPr>
              <a:t>Concessionnaire</a:t>
            </a:r>
            <a:r>
              <a:rPr lang="fr-FR" dirty="0">
                <a:latin typeface="Century Gothic" panose="020B0502020202020204" pitchFamily="34" charset="0"/>
              </a:rPr>
              <a:t> : Planifier au mieux les rendez-vous des clients tout en optimisant la charge de l'atelier.</a:t>
            </a:r>
          </a:p>
          <a:p>
            <a:pPr>
              <a:lnSpc>
                <a:spcPct val="100000"/>
              </a:lnSpc>
              <a:spcBef>
                <a:spcPts val="0"/>
              </a:spcBef>
              <a:spcAft>
                <a:spcPts val="200"/>
              </a:spcAft>
            </a:pPr>
            <a:r>
              <a:rPr lang="fr-FR" b="1" dirty="0">
                <a:solidFill>
                  <a:srgbClr val="051A2B"/>
                </a:solidFill>
                <a:latin typeface="Century Gothic" panose="020B0502020202020204" pitchFamily="34" charset="0"/>
              </a:rPr>
              <a:t>Principales fonctions concernées</a:t>
            </a:r>
            <a:r>
              <a:rPr lang="fr-FR" dirty="0">
                <a:latin typeface="Century Gothic" panose="020B0502020202020204" pitchFamily="34" charset="0"/>
              </a:rPr>
              <a:t> : Opérateur de réservation (OR), conseiller de service (CS).</a:t>
            </a:r>
          </a:p>
        </p:txBody>
      </p:sp>
      <p:graphicFrame>
        <p:nvGraphicFramePr>
          <p:cNvPr id="33" name="Tableau 82">
            <a:extLst>
              <a:ext uri="{FF2B5EF4-FFF2-40B4-BE49-F238E27FC236}">
                <a16:creationId xmlns:a16="http://schemas.microsoft.com/office/drawing/2014/main" id="{AA992287-4261-47DE-A6BD-3764A76CDF96}"/>
              </a:ext>
            </a:extLst>
          </p:cNvPr>
          <p:cNvGraphicFramePr>
            <a:graphicFrameLocks noGrp="1"/>
          </p:cNvGraphicFramePr>
          <p:nvPr>
            <p:extLst>
              <p:ext uri="{D42A27DB-BD31-4B8C-83A1-F6EECF244321}">
                <p14:modId xmlns:p14="http://schemas.microsoft.com/office/powerpoint/2010/main" val="2944433771"/>
              </p:ext>
            </p:extLst>
          </p:nvPr>
        </p:nvGraphicFramePr>
        <p:xfrm>
          <a:off x="188900" y="2289000"/>
          <a:ext cx="6480174" cy="426720"/>
        </p:xfrm>
        <a:graphic>
          <a:graphicData uri="http://schemas.openxmlformats.org/drawingml/2006/table">
            <a:tbl>
              <a:tblPr firstRow="1" bandRow="1">
                <a:tableStyleId>{5C22544A-7EE6-4342-B048-85BDC9FD1C3A}</a:tableStyleId>
              </a:tblPr>
              <a:tblGrid>
                <a:gridCol w="400351">
                  <a:extLst>
                    <a:ext uri="{9D8B030D-6E8A-4147-A177-3AD203B41FA5}">
                      <a16:colId xmlns:a16="http://schemas.microsoft.com/office/drawing/2014/main" val="3522950263"/>
                    </a:ext>
                  </a:extLst>
                </a:gridCol>
                <a:gridCol w="5629087">
                  <a:extLst>
                    <a:ext uri="{9D8B030D-6E8A-4147-A177-3AD203B41FA5}">
                      <a16:colId xmlns:a16="http://schemas.microsoft.com/office/drawing/2014/main" val="1512554310"/>
                    </a:ext>
                  </a:extLst>
                </a:gridCol>
                <a:gridCol w="450736">
                  <a:extLst>
                    <a:ext uri="{9D8B030D-6E8A-4147-A177-3AD203B41FA5}">
                      <a16:colId xmlns:a16="http://schemas.microsoft.com/office/drawing/2014/main" val="1484748918"/>
                    </a:ext>
                  </a:extLst>
                </a:gridCol>
              </a:tblGrid>
              <a:tr h="325569">
                <a:tc>
                  <a:txBody>
                    <a:bodyPr/>
                    <a:lstStyle/>
                    <a:p>
                      <a:pPr algn="ctr"/>
                      <a:r>
                        <a:rPr lang="fr-FR" sz="1600" b="1" noProof="0">
                          <a:solidFill>
                            <a:schemeClr val="bg1"/>
                          </a:solidFill>
                          <a:latin typeface="Century Gothic" panose="020B0502020202020204" pitchFamily="34" charset="0"/>
                        </a:rPr>
                        <a:t>1</a:t>
                      </a:r>
                    </a:p>
                  </a:txBody>
                  <a:tcPr anchor="ctr">
                    <a:lnL w="12700" cmpd="sng">
                      <a:noFill/>
                    </a:lnL>
                    <a:lnR w="12700" cap="flat" cmpd="sng" algn="ctr">
                      <a:solidFill>
                        <a:schemeClr val="bg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rgbClr val="051A2B"/>
                    </a:solidFill>
                  </a:tcPr>
                </a:tc>
                <a:tc>
                  <a:txBody>
                    <a:bodyPr/>
                    <a:lstStyle/>
                    <a:p>
                      <a:pPr algn="l"/>
                      <a:r>
                        <a:rPr lang="fr-FR" sz="1100" b="1" noProof="0">
                          <a:solidFill>
                            <a:schemeClr val="bg1"/>
                          </a:solidFill>
                          <a:latin typeface="Century Gothic" panose="020B0502020202020204" pitchFamily="34" charset="0"/>
                        </a:rPr>
                        <a:t>Le concessionnaire est visible sur le site web Maserati et les informations après-vente sont actualisées</a:t>
                      </a:r>
                    </a:p>
                  </a:txBody>
                  <a:tcPr anchor="ctr">
                    <a:lnL w="12700" cap="flat" cmpd="sng" algn="ctr">
                      <a:solidFill>
                        <a:schemeClr val="bg1"/>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solidFill>
                      <a:srgbClr val="051A2B"/>
                    </a:solidFill>
                  </a:tcPr>
                </a:tc>
                <a:tc>
                  <a:txBody>
                    <a:bodyPr/>
                    <a:lstStyle/>
                    <a:p>
                      <a:pPr algn="l" rtl="0"/>
                      <a:endParaRPr lang="fr-FR" sz="1600" b="1" noProof="0" dirty="0">
                        <a:solidFill>
                          <a:schemeClr val="bg1"/>
                        </a:solidFill>
                        <a:latin typeface="Century Gothic" panose="020B0502020202020204" pitchFamily="34" charset="0"/>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51A2B"/>
                    </a:solidFill>
                  </a:tcPr>
                </a:tc>
                <a:extLst>
                  <a:ext uri="{0D108BD9-81ED-4DB2-BD59-A6C34878D82A}">
                    <a16:rowId xmlns:a16="http://schemas.microsoft.com/office/drawing/2014/main" val="2958206184"/>
                  </a:ext>
                </a:extLst>
              </a:tr>
            </a:tbl>
          </a:graphicData>
        </a:graphic>
      </p:graphicFrame>
      <p:graphicFrame>
        <p:nvGraphicFramePr>
          <p:cNvPr id="24" name="Tableau 82">
            <a:extLst>
              <a:ext uri="{FF2B5EF4-FFF2-40B4-BE49-F238E27FC236}">
                <a16:creationId xmlns:a16="http://schemas.microsoft.com/office/drawing/2014/main" id="{96E8C01A-5430-4948-BA46-BEB60D27CE9D}"/>
              </a:ext>
            </a:extLst>
          </p:cNvPr>
          <p:cNvGraphicFramePr>
            <a:graphicFrameLocks noGrp="1"/>
          </p:cNvGraphicFramePr>
          <p:nvPr>
            <p:extLst>
              <p:ext uri="{D42A27DB-BD31-4B8C-83A1-F6EECF244321}">
                <p14:modId xmlns:p14="http://schemas.microsoft.com/office/powerpoint/2010/main" val="440672738"/>
              </p:ext>
            </p:extLst>
          </p:nvPr>
        </p:nvGraphicFramePr>
        <p:xfrm>
          <a:off x="188900" y="7332440"/>
          <a:ext cx="6480174" cy="2092960"/>
        </p:xfrm>
        <a:graphic>
          <a:graphicData uri="http://schemas.openxmlformats.org/drawingml/2006/table">
            <a:tbl>
              <a:tblPr firstRow="1" bandRow="1">
                <a:tableStyleId>{5C22544A-7EE6-4342-B048-85BDC9FD1C3A}</a:tableStyleId>
              </a:tblPr>
              <a:tblGrid>
                <a:gridCol w="400351">
                  <a:extLst>
                    <a:ext uri="{9D8B030D-6E8A-4147-A177-3AD203B41FA5}">
                      <a16:colId xmlns:a16="http://schemas.microsoft.com/office/drawing/2014/main" val="3522950263"/>
                    </a:ext>
                  </a:extLst>
                </a:gridCol>
                <a:gridCol w="5629087">
                  <a:extLst>
                    <a:ext uri="{9D8B030D-6E8A-4147-A177-3AD203B41FA5}">
                      <a16:colId xmlns:a16="http://schemas.microsoft.com/office/drawing/2014/main" val="1512554310"/>
                    </a:ext>
                  </a:extLst>
                </a:gridCol>
                <a:gridCol w="450736">
                  <a:extLst>
                    <a:ext uri="{9D8B030D-6E8A-4147-A177-3AD203B41FA5}">
                      <a16:colId xmlns:a16="http://schemas.microsoft.com/office/drawing/2014/main" val="1484748918"/>
                    </a:ext>
                  </a:extLst>
                </a:gridCol>
              </a:tblGrid>
              <a:tr h="325569">
                <a:tc>
                  <a:txBody>
                    <a:bodyPr/>
                    <a:lstStyle/>
                    <a:p>
                      <a:pPr marL="0" algn="ctr"/>
                      <a:r>
                        <a:rPr lang="fr-FR" sz="1600" b="1" noProof="0">
                          <a:solidFill>
                            <a:schemeClr val="bg1"/>
                          </a:solidFill>
                          <a:latin typeface="Century Gothic" panose="020B0502020202020204" pitchFamily="34" charset="0"/>
                          <a:ea typeface="+mn-ea"/>
                          <a:cs typeface="+mn-cs"/>
                        </a:rPr>
                        <a:t>5</a:t>
                      </a:r>
                    </a:p>
                  </a:txBody>
                  <a:tcPr anchor="ct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051A2B"/>
                    </a:solidFill>
                  </a:tcPr>
                </a:tc>
                <a:tc>
                  <a:txBody>
                    <a:bodyPr/>
                    <a:lstStyle/>
                    <a:p>
                      <a:pPr marL="12700" algn="just">
                        <a:spcBef>
                          <a:spcPts val="100"/>
                        </a:spcBef>
                      </a:pPr>
                      <a:r>
                        <a:rPr lang="fr-FR" sz="1100" strike="noStrike">
                          <a:solidFill>
                            <a:schemeClr val="bg1"/>
                          </a:solidFill>
                          <a:latin typeface="Century Gothic" panose="020B0502020202020204" pitchFamily="34" charset="0"/>
                          <a:cs typeface="Arial"/>
                        </a:rPr>
                        <a:t>Chaque contact avec un client doit être personnalisé et adapté à sa classification Personnalité Maserati</a:t>
                      </a:r>
                    </a:p>
                  </a:txBody>
                  <a:tcPr anchor="ct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051A2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sz="1600" b="1" noProof="0" dirty="0">
                        <a:solidFill>
                          <a:schemeClr val="bg1"/>
                        </a:solidFill>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051A2B"/>
                    </a:solidFill>
                  </a:tcPr>
                </a:tc>
                <a:extLst>
                  <a:ext uri="{0D108BD9-81ED-4DB2-BD59-A6C34878D82A}">
                    <a16:rowId xmlns:a16="http://schemas.microsoft.com/office/drawing/2014/main" val="2654244162"/>
                  </a:ext>
                </a:extLst>
              </a:tr>
              <a:tr h="389384">
                <a:tc gridSpan="3">
                  <a:txBody>
                    <a:bodyPr/>
                    <a:lstStyle/>
                    <a:p>
                      <a:pPr marL="430213" marR="0" lvl="1" indent="-74613" algn="just" defTabSz="685800" rtl="0" eaLnBrk="1" fontAlgn="auto" latinLnBrk="0" hangingPunct="1">
                        <a:lnSpc>
                          <a:spcPct val="100000"/>
                        </a:lnSpc>
                        <a:spcBef>
                          <a:spcPts val="100"/>
                        </a:spcBef>
                        <a:spcAft>
                          <a:spcPts val="0"/>
                        </a:spcAft>
                        <a:buClr>
                          <a:schemeClr val="accent1"/>
                        </a:buClr>
                        <a:buSzTx/>
                        <a:buFont typeface="Arial" panose="020B0604020202020204" pitchFamily="34" charset="0"/>
                        <a:buChar char="•"/>
                        <a:tabLst/>
                        <a:defRPr/>
                      </a:pPr>
                      <a:r>
                        <a:rPr lang="fr-FR" sz="1000">
                          <a:solidFill>
                            <a:schemeClr val="tx1"/>
                          </a:solidFill>
                          <a:latin typeface="Century Gothic" panose="020B0502020202020204" pitchFamily="34" charset="0"/>
                          <a:cs typeface="Arial"/>
                        </a:rPr>
                        <a:t>Assurer une expérience Après-vente exceptionnelle pour le client, dans le droit fil des valeurs de la marque, des besoins et des attentes des clients. </a:t>
                      </a:r>
                    </a:p>
                    <a:p>
                      <a:pPr marL="430213" lvl="1" indent="-74613" algn="just">
                        <a:lnSpc>
                          <a:spcPct val="100000"/>
                        </a:lnSpc>
                        <a:spcBef>
                          <a:spcPts val="100"/>
                        </a:spcBef>
                        <a:buClr>
                          <a:schemeClr val="accent1"/>
                        </a:buClr>
                        <a:buFont typeface="Arial" panose="020B0604020202020204" pitchFamily="34" charset="0"/>
                        <a:buChar char="•"/>
                        <a:tabLst/>
                      </a:pPr>
                      <a:r>
                        <a:rPr lang="fr-FR" sz="1000">
                          <a:solidFill>
                            <a:schemeClr val="tx1"/>
                          </a:solidFill>
                          <a:latin typeface="Century Gothic" panose="020B0502020202020204" pitchFamily="34" charset="0"/>
                          <a:cs typeface="Arial"/>
                        </a:rPr>
                        <a:t>Vérifier dans le CRM ou dans le DMS le type de Personnalité auquel appartient votre client (Unique, Performance, Apparence, Excitation).</a:t>
                      </a:r>
                    </a:p>
                    <a:p>
                      <a:pPr marL="430213" lvl="1" indent="-74613" algn="just">
                        <a:lnSpc>
                          <a:spcPct val="100000"/>
                        </a:lnSpc>
                        <a:spcBef>
                          <a:spcPts val="100"/>
                        </a:spcBef>
                        <a:buClr>
                          <a:schemeClr val="accent1"/>
                        </a:buClr>
                        <a:buFont typeface="Arial" panose="020B0604020202020204" pitchFamily="34" charset="0"/>
                        <a:buChar char="•"/>
                        <a:tabLst/>
                      </a:pPr>
                      <a:r>
                        <a:rPr lang="fr-FR" sz="1000">
                          <a:solidFill>
                            <a:schemeClr val="tx1"/>
                          </a:solidFill>
                          <a:latin typeface="Century Gothic" panose="020B0502020202020204" pitchFamily="34" charset="0"/>
                          <a:cs typeface="Arial"/>
                        </a:rPr>
                        <a:t>Si le client n'est pas connu, il est possible d'évaluer sa Personnalité en lui posant des questions au cours de l'appel (outil d'identification de la Personnalité). </a:t>
                      </a:r>
                    </a:p>
                    <a:p>
                      <a:pPr marL="430213" lvl="1" indent="-74613" algn="just">
                        <a:lnSpc>
                          <a:spcPct val="100000"/>
                        </a:lnSpc>
                        <a:spcBef>
                          <a:spcPts val="100"/>
                        </a:spcBef>
                        <a:buClr>
                          <a:schemeClr val="accent1"/>
                        </a:buClr>
                        <a:buFont typeface="Arial" panose="020B0604020202020204" pitchFamily="34" charset="0"/>
                        <a:buChar char="•"/>
                        <a:tabLst/>
                      </a:pPr>
                      <a:r>
                        <a:rPr lang="fr-FR" sz="1000">
                          <a:solidFill>
                            <a:schemeClr val="tx1"/>
                          </a:solidFill>
                          <a:latin typeface="Century Gothic" panose="020B0502020202020204" pitchFamily="34" charset="0"/>
                          <a:cs typeface="Arial"/>
                        </a:rPr>
                        <a:t>Vérifier dans le DMS et Service Entry que le propriétaire actuel de la voiture est identifié. Si ce n'est pas le cas, l’OR ou le CS recueillera des données supplémentaires pour exécuter les procédures de changement de propriétaire.</a:t>
                      </a:r>
                    </a:p>
                    <a:p>
                      <a:pPr marL="430213" lvl="1" indent="-74613" algn="just">
                        <a:lnSpc>
                          <a:spcPct val="100000"/>
                        </a:lnSpc>
                        <a:spcBef>
                          <a:spcPts val="100"/>
                        </a:spcBef>
                        <a:buClr>
                          <a:schemeClr val="accent1"/>
                        </a:buClr>
                        <a:buFont typeface="Arial" panose="020B0604020202020204" pitchFamily="34" charset="0"/>
                        <a:buChar char="•"/>
                        <a:tabLst/>
                      </a:pPr>
                      <a:r>
                        <a:rPr lang="fr-FR" sz="1000">
                          <a:solidFill>
                            <a:schemeClr val="tx1"/>
                          </a:solidFill>
                          <a:latin typeface="Century Gothic" panose="020B0502020202020204" pitchFamily="34" charset="0"/>
                          <a:cs typeface="Arial"/>
                        </a:rPr>
                        <a:t>La date d’actualisation est nécessaire.</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lumMod val="10000"/>
                        <a:lumOff val="90000"/>
                        <a:alpha val="60000"/>
                      </a:schemeClr>
                    </a:solidFill>
                  </a:tcPr>
                </a:tc>
                <a:tc hMerge="1">
                  <a:txBody>
                    <a:bodyPr/>
                    <a:lstStyle/>
                    <a:p>
                      <a:pPr marL="12700" algn="l" rtl="0">
                        <a:lnSpc>
                          <a:spcPct val="100000"/>
                        </a:lnSpc>
                        <a:spcBef>
                          <a:spcPts val="100"/>
                        </a:spcBef>
                        <a:tabLst>
                          <a:tab pos="101600" algn="l"/>
                        </a:tabLst>
                      </a:pPr>
                      <a:endParaRPr lang="fr-FR" sz="1000" spc="-5" dirty="0">
                        <a:solidFill>
                          <a:schemeClr val="tx2"/>
                        </a:solidFill>
                        <a:latin typeface="Encode Sans" pitchFamily="2" charset="0"/>
                        <a:cs typeface="Aria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EEECE1"/>
                    </a:solidFill>
                  </a:tcPr>
                </a:tc>
                <a:tc hMerge="1">
                  <a:txBody>
                    <a:bodyPr/>
                    <a:lstStyle/>
                    <a:p>
                      <a:endParaRPr lang="fr-FR"/>
                    </a:p>
                  </a:txBody>
                  <a:tcPr/>
                </a:tc>
                <a:extLst>
                  <a:ext uri="{0D108BD9-81ED-4DB2-BD59-A6C34878D82A}">
                    <a16:rowId xmlns:a16="http://schemas.microsoft.com/office/drawing/2014/main" val="1275332611"/>
                  </a:ext>
                </a:extLst>
              </a:tr>
            </a:tbl>
          </a:graphicData>
        </a:graphic>
      </p:graphicFrame>
      <p:sp>
        <p:nvSpPr>
          <p:cNvPr id="10" name="Google Shape;193;gf8625c84ea_1_250"/>
          <p:cNvSpPr/>
          <p:nvPr/>
        </p:nvSpPr>
        <p:spPr>
          <a:xfrm>
            <a:off x="-26" y="751093"/>
            <a:ext cx="6858026" cy="576000"/>
          </a:xfrm>
          <a:prstGeom prst="rect">
            <a:avLst/>
          </a:prstGeom>
          <a:solidFill>
            <a:srgbClr val="F4F3F1"/>
          </a:solidFill>
          <a:ln>
            <a:noFill/>
          </a:ln>
        </p:spPr>
        <p:txBody>
          <a:bodyPr spcFirstLastPara="1" wrap="square" lIns="91425" tIns="45700" rIns="91425" bIns="45700" anchor="ctr" anchorCtr="0">
            <a:noAutofit/>
          </a:bodyPr>
          <a:lstStyle/>
          <a:p>
            <a:pPr marL="228600" marR="0" lvl="0" indent="0" algn="l" rtl="0">
              <a:lnSpc>
                <a:spcPct val="100000"/>
              </a:lnSpc>
              <a:spcBef>
                <a:spcPts val="0"/>
              </a:spcBef>
              <a:spcAft>
                <a:spcPts val="0"/>
              </a:spcAft>
              <a:buClr>
                <a:srgbClr val="000000"/>
              </a:buClr>
              <a:buSzPts val="1960"/>
              <a:buFont typeface="Arial"/>
              <a:buNone/>
            </a:pPr>
            <a:r>
              <a:rPr lang="fr-FR" sz="2400" b="0" i="0" u="none" strike="noStrike" cap="none">
                <a:solidFill>
                  <a:schemeClr val="dk1"/>
                </a:solidFill>
                <a:latin typeface="Century Gothic"/>
                <a:ea typeface="Century Gothic"/>
                <a:cs typeface="Century Gothic"/>
                <a:sym typeface="Century Gothic"/>
              </a:rPr>
              <a:t>01 | PRISE DE RENDEZ-VOUS</a:t>
            </a:r>
          </a:p>
        </p:txBody>
      </p:sp>
      <p:grpSp>
        <p:nvGrpSpPr>
          <p:cNvPr id="3" name="Groupe 2">
            <a:extLst>
              <a:ext uri="{FF2B5EF4-FFF2-40B4-BE49-F238E27FC236}">
                <a16:creationId xmlns:a16="http://schemas.microsoft.com/office/drawing/2014/main" id="{0AAB8736-5278-44DA-A976-F94392B09737}"/>
              </a:ext>
            </a:extLst>
          </p:cNvPr>
          <p:cNvGrpSpPr/>
          <p:nvPr/>
        </p:nvGrpSpPr>
        <p:grpSpPr>
          <a:xfrm>
            <a:off x="6216146" y="799860"/>
            <a:ext cx="437614" cy="503741"/>
            <a:chOff x="6216146" y="799860"/>
            <a:chExt cx="437614" cy="503741"/>
          </a:xfrm>
        </p:grpSpPr>
        <p:pic>
          <p:nvPicPr>
            <p:cNvPr id="12" name="Google Shape;313;g10060643b86_0_182">
              <a:extLst>
                <a:ext uri="{FF2B5EF4-FFF2-40B4-BE49-F238E27FC236}">
                  <a16:creationId xmlns:a16="http://schemas.microsoft.com/office/drawing/2014/main" id="{B429B0B3-86AB-4690-B474-A8F2C6AE85F0}"/>
                </a:ext>
              </a:extLst>
            </p:cNvPr>
            <p:cNvPicPr preferRelativeResize="0">
              <a:picLocks noChangeAspect="1"/>
            </p:cNvPicPr>
            <p:nvPr/>
          </p:nvPicPr>
          <p:blipFill rotWithShape="1">
            <a:blip r:embed="rId3">
              <a:alphaModFix/>
            </a:blip>
            <a:srcRect/>
            <a:stretch/>
          </p:blipFill>
          <p:spPr>
            <a:xfrm>
              <a:off x="6216146" y="799860"/>
              <a:ext cx="402256" cy="480210"/>
            </a:xfrm>
            <a:prstGeom prst="rect">
              <a:avLst/>
            </a:prstGeom>
            <a:noFill/>
            <a:ln>
              <a:noFill/>
            </a:ln>
          </p:spPr>
        </p:pic>
        <p:sp>
          <p:nvSpPr>
            <p:cNvPr id="13" name="ZoneTexte 12">
              <a:extLst>
                <a:ext uri="{FF2B5EF4-FFF2-40B4-BE49-F238E27FC236}">
                  <a16:creationId xmlns:a16="http://schemas.microsoft.com/office/drawing/2014/main" id="{BE62645F-F26D-4EC7-9260-DB6624437B2D}"/>
                </a:ext>
              </a:extLst>
            </p:cNvPr>
            <p:cNvSpPr txBox="1"/>
            <p:nvPr/>
          </p:nvSpPr>
          <p:spPr>
            <a:xfrm>
              <a:off x="6264060" y="1057380"/>
              <a:ext cx="389700" cy="246221"/>
            </a:xfrm>
            <a:prstGeom prst="rect">
              <a:avLst/>
            </a:prstGeom>
            <a:noFill/>
          </p:spPr>
          <p:txBody>
            <a:bodyPr wrap="square" rtlCol="0">
              <a:spAutoFit/>
            </a:bodyPr>
            <a:lstStyle/>
            <a:p>
              <a:endParaRPr lang="fr-FR" sz="1000" b="1" dirty="0">
                <a:solidFill>
                  <a:schemeClr val="bg1"/>
                </a:solidFill>
                <a:latin typeface="Century Gothic" panose="020B0502020202020204" pitchFamily="34" charset="0"/>
              </a:endParaRPr>
            </a:p>
          </p:txBody>
        </p:sp>
      </p:grpSp>
      <p:sp>
        <p:nvSpPr>
          <p:cNvPr id="4" name="Espace réservé du numéro de diapositive 3">
            <a:extLst>
              <a:ext uri="{FF2B5EF4-FFF2-40B4-BE49-F238E27FC236}">
                <a16:creationId xmlns:a16="http://schemas.microsoft.com/office/drawing/2014/main" id="{0AFD3401-3E10-40B7-A890-751B4D659334}"/>
              </a:ext>
            </a:extLst>
          </p:cNvPr>
          <p:cNvSpPr>
            <a:spLocks noGrp="1"/>
          </p:cNvSpPr>
          <p:nvPr>
            <p:ph type="sldNum" idx="4294967295"/>
          </p:nvPr>
        </p:nvSpPr>
        <p:spPr>
          <a:xfrm>
            <a:off x="6165000" y="9602700"/>
            <a:ext cx="559800" cy="246300"/>
          </a:xfrm>
        </p:spPr>
        <p:txBody>
          <a:bodyPr/>
          <a:lstStyle/>
          <a:p>
            <a:pPr marL="0" lvl="0" indent="0" algn="r" rtl="0">
              <a:lnSpc>
                <a:spcPct val="100000"/>
              </a:lnSpc>
              <a:spcBef>
                <a:spcPts val="0"/>
              </a:spcBef>
              <a:spcAft>
                <a:spcPts val="0"/>
              </a:spcAft>
              <a:buSzPts val="1000"/>
              <a:buNone/>
            </a:pPr>
            <a:fld id="{00000000-1234-1234-1234-123412341234}" type="slidenum">
              <a:rPr lang="en-US" sz="1000" smtClean="0">
                <a:solidFill>
                  <a:schemeClr val="lt1"/>
                </a:solidFill>
                <a:latin typeface="Century Gothic"/>
                <a:ea typeface="Century Gothic"/>
                <a:cs typeface="Century Gothic"/>
                <a:sym typeface="Century Gothic"/>
              </a:rPr>
              <a:t>1</a:t>
            </a:fld>
            <a:endParaRPr lang="en-US" sz="1000">
              <a:solidFill>
                <a:schemeClr val="lt1"/>
              </a:solidFill>
              <a:latin typeface="Century Gothic"/>
              <a:ea typeface="Century Gothic"/>
              <a:cs typeface="Century Gothic"/>
              <a:sym typeface="Century Gothic"/>
            </a:endParaRPr>
          </a:p>
        </p:txBody>
      </p:sp>
    </p:spTree>
    <p:custDataLst>
      <p:tags r:id="rId1"/>
    </p:custDataLst>
    <p:extLst>
      <p:ext uri="{BB962C8B-B14F-4D97-AF65-F5344CB8AC3E}">
        <p14:creationId xmlns:p14="http://schemas.microsoft.com/office/powerpoint/2010/main" val="22969784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au 82">
            <a:extLst>
              <a:ext uri="{FF2B5EF4-FFF2-40B4-BE49-F238E27FC236}">
                <a16:creationId xmlns:a16="http://schemas.microsoft.com/office/drawing/2014/main" id="{F18CD5AD-DEBC-436A-9CF9-4120F96359C0}"/>
              </a:ext>
            </a:extLst>
          </p:cNvPr>
          <p:cNvGraphicFramePr>
            <a:graphicFrameLocks noGrp="1"/>
          </p:cNvGraphicFramePr>
          <p:nvPr>
            <p:extLst>
              <p:ext uri="{D42A27DB-BD31-4B8C-83A1-F6EECF244321}">
                <p14:modId xmlns:p14="http://schemas.microsoft.com/office/powerpoint/2010/main" val="3316338874"/>
              </p:ext>
            </p:extLst>
          </p:nvPr>
        </p:nvGraphicFramePr>
        <p:xfrm>
          <a:off x="168510" y="6461054"/>
          <a:ext cx="6480174" cy="1849120"/>
        </p:xfrm>
        <a:graphic>
          <a:graphicData uri="http://schemas.openxmlformats.org/drawingml/2006/table">
            <a:tbl>
              <a:tblPr firstRow="1" bandRow="1">
                <a:tableStyleId>{5C22544A-7EE6-4342-B048-85BDC9FD1C3A}</a:tableStyleId>
              </a:tblPr>
              <a:tblGrid>
                <a:gridCol w="400351">
                  <a:extLst>
                    <a:ext uri="{9D8B030D-6E8A-4147-A177-3AD203B41FA5}">
                      <a16:colId xmlns:a16="http://schemas.microsoft.com/office/drawing/2014/main" val="3522950263"/>
                    </a:ext>
                  </a:extLst>
                </a:gridCol>
                <a:gridCol w="6079823">
                  <a:extLst>
                    <a:ext uri="{9D8B030D-6E8A-4147-A177-3AD203B41FA5}">
                      <a16:colId xmlns:a16="http://schemas.microsoft.com/office/drawing/2014/main" val="1512554310"/>
                    </a:ext>
                  </a:extLst>
                </a:gridCol>
              </a:tblGrid>
              <a:tr h="325569">
                <a:tc>
                  <a:txBody>
                    <a:bodyPr/>
                    <a:lstStyle/>
                    <a:p>
                      <a:pPr marL="0" algn="ctr"/>
                      <a:r>
                        <a:rPr lang="fr-FR" sz="1600" b="1" noProof="0">
                          <a:solidFill>
                            <a:schemeClr val="bg1"/>
                          </a:solidFill>
                          <a:latin typeface="Century Gothic" panose="020B0502020202020204" pitchFamily="34" charset="0"/>
                          <a:ea typeface="+mn-ea"/>
                          <a:cs typeface="+mn-cs"/>
                        </a:rPr>
                        <a:t>9</a:t>
                      </a:r>
                    </a:p>
                  </a:txBody>
                  <a:tcPr anchor="ct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051A2B"/>
                    </a:solidFill>
                  </a:tcPr>
                </a:tc>
                <a:tc>
                  <a:txBody>
                    <a:bodyPr/>
                    <a:lstStyle/>
                    <a:p>
                      <a:pPr marL="12700" marR="5080" indent="0" algn="just">
                        <a:lnSpc>
                          <a:spcPct val="100000"/>
                        </a:lnSpc>
                        <a:spcBef>
                          <a:spcPts val="100"/>
                        </a:spcBef>
                        <a:buFont typeface="Arial" panose="020B0604020202020204" pitchFamily="34" charset="0"/>
                        <a:buNone/>
                        <a:tabLst>
                          <a:tab pos="101600" algn="l"/>
                        </a:tabLst>
                      </a:pPr>
                      <a:r>
                        <a:rPr lang="fr-FR" sz="1100" b="1">
                          <a:solidFill>
                            <a:schemeClr val="bg1"/>
                          </a:solidFill>
                          <a:latin typeface="Century Gothic" panose="020B0502020202020204" pitchFamily="34" charset="0"/>
                          <a:ea typeface="+mn-ea"/>
                          <a:cs typeface="Arial"/>
                        </a:rPr>
                        <a:t>Éléments de rendez-vous reformulés par le client</a:t>
                      </a:r>
                    </a:p>
                  </a:txBody>
                  <a:tcPr anchor="ct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051A2B"/>
                    </a:solidFill>
                  </a:tcPr>
                </a:tc>
                <a:extLst>
                  <a:ext uri="{0D108BD9-81ED-4DB2-BD59-A6C34878D82A}">
                    <a16:rowId xmlns:a16="http://schemas.microsoft.com/office/drawing/2014/main" val="1504474673"/>
                  </a:ext>
                </a:extLst>
              </a:tr>
              <a:tr h="981924">
                <a:tc gridSpan="2">
                  <a:txBody>
                    <a:bodyPr/>
                    <a:lstStyle/>
                    <a:p>
                      <a:pPr marL="430213" marR="5080" lvl="1" indent="-74613" algn="just" defTabSz="685800" rtl="0" eaLnBrk="1" fontAlgn="auto" latinLnBrk="0" hangingPunct="1">
                        <a:lnSpc>
                          <a:spcPct val="100000"/>
                        </a:lnSpc>
                        <a:spcBef>
                          <a:spcPts val="100"/>
                        </a:spcBef>
                        <a:spcAft>
                          <a:spcPts val="0"/>
                        </a:spcAft>
                        <a:buClr>
                          <a:schemeClr val="accent1"/>
                        </a:buClr>
                        <a:buSzTx/>
                        <a:buFont typeface="Arial" panose="020B0604020202020204" pitchFamily="34" charset="0"/>
                        <a:buChar char="•"/>
                        <a:tabLst/>
                        <a:defRPr/>
                      </a:pPr>
                      <a:r>
                        <a:rPr lang="fr-FR" sz="1000" dirty="0">
                          <a:solidFill>
                            <a:schemeClr val="tx1"/>
                          </a:solidFill>
                          <a:latin typeface="Century Gothic" panose="020B0502020202020204" pitchFamily="34" charset="0"/>
                          <a:ea typeface="+mn-ea"/>
                          <a:cs typeface="Arial"/>
                        </a:rPr>
                        <a:t>Avant de prendre congé, rappeler au client la date, l'heure et le motif du rendez-vous.</a:t>
                      </a:r>
                    </a:p>
                    <a:p>
                      <a:pPr marL="430213" marR="5080" lvl="1" indent="-74613" algn="just" defTabSz="685800" rtl="0" eaLnBrk="1" fontAlgn="auto" latinLnBrk="0" hangingPunct="1">
                        <a:lnSpc>
                          <a:spcPct val="100000"/>
                        </a:lnSpc>
                        <a:spcBef>
                          <a:spcPts val="100"/>
                        </a:spcBef>
                        <a:spcAft>
                          <a:spcPts val="0"/>
                        </a:spcAft>
                        <a:buClr>
                          <a:schemeClr val="accent1"/>
                        </a:buClr>
                        <a:buSzTx/>
                        <a:buFont typeface="Arial" panose="020B0604020202020204" pitchFamily="34" charset="0"/>
                        <a:buChar char="•"/>
                        <a:tabLst/>
                        <a:defRPr/>
                      </a:pPr>
                      <a:r>
                        <a:rPr lang="fr-FR" sz="1000" dirty="0">
                          <a:solidFill>
                            <a:schemeClr val="tx1"/>
                          </a:solidFill>
                          <a:latin typeface="Century Gothic" panose="020B0502020202020204" pitchFamily="34" charset="0"/>
                          <a:ea typeface="+mn-ea"/>
                          <a:cs typeface="Arial"/>
                        </a:rPr>
                        <a:t>Préciser au client le nom de la personne qui le recevra le jour convenu.</a:t>
                      </a:r>
                    </a:p>
                    <a:p>
                      <a:pPr marL="430213" marR="5080" lvl="1" indent="-74613" algn="just" defTabSz="685800" rtl="0" eaLnBrk="1" fontAlgn="auto" latinLnBrk="0" hangingPunct="1">
                        <a:lnSpc>
                          <a:spcPct val="100000"/>
                        </a:lnSpc>
                        <a:spcBef>
                          <a:spcPts val="100"/>
                        </a:spcBef>
                        <a:spcAft>
                          <a:spcPts val="0"/>
                        </a:spcAft>
                        <a:buClr>
                          <a:schemeClr val="accent1"/>
                        </a:buClr>
                        <a:buSzTx/>
                        <a:buFont typeface="Arial" panose="020B0604020202020204" pitchFamily="34" charset="0"/>
                        <a:buChar char="•"/>
                        <a:tabLst/>
                        <a:defRPr/>
                      </a:pPr>
                      <a:r>
                        <a:rPr lang="fr-FR" sz="1000" dirty="0">
                          <a:solidFill>
                            <a:schemeClr val="tx1"/>
                          </a:solidFill>
                          <a:latin typeface="Century Gothic" panose="020B0502020202020204" pitchFamily="34" charset="0"/>
                          <a:ea typeface="+mn-ea"/>
                          <a:cs typeface="Arial"/>
                        </a:rPr>
                        <a:t>informer le Client des éléments à apporter le jour du rendez-vous (certificat d'immatriculation, carnet d'entretien, permis de conduire, écrou antivol, câble si VEL, ...), ainsi que l'emplacement du parking du client pour son arrivée sur le site.</a:t>
                      </a:r>
                    </a:p>
                    <a:p>
                      <a:pPr marL="430213" marR="5080" lvl="1" indent="-74613" algn="just" defTabSz="685800" rtl="0" eaLnBrk="1" fontAlgn="auto" latinLnBrk="0" hangingPunct="1">
                        <a:lnSpc>
                          <a:spcPct val="100000"/>
                        </a:lnSpc>
                        <a:spcBef>
                          <a:spcPts val="100"/>
                        </a:spcBef>
                        <a:spcAft>
                          <a:spcPts val="0"/>
                        </a:spcAft>
                        <a:buClr>
                          <a:schemeClr val="accent1"/>
                        </a:buClr>
                        <a:buSzTx/>
                        <a:buFont typeface="Arial" panose="020B0604020202020204" pitchFamily="34" charset="0"/>
                        <a:buChar char="•"/>
                        <a:tabLst/>
                        <a:defRPr/>
                      </a:pPr>
                      <a:r>
                        <a:rPr lang="fr-FR" sz="1000" dirty="0">
                          <a:solidFill>
                            <a:schemeClr val="tx1"/>
                          </a:solidFill>
                          <a:latin typeface="Century Gothic" panose="020B0502020202020204" pitchFamily="34" charset="0"/>
                          <a:ea typeface="+mn-ea"/>
                          <a:cs typeface="Arial"/>
                        </a:rPr>
                        <a:t>Demander au client s'il souhaite être contacté et recevoir un rappel et comment (e-mail, SMS, appel téléphonique). </a:t>
                      </a:r>
                    </a:p>
                    <a:p>
                      <a:pPr marL="430213" marR="5080" lvl="1" indent="-74613" algn="just" defTabSz="685800" rtl="0" eaLnBrk="1" fontAlgn="auto" latinLnBrk="0" hangingPunct="1">
                        <a:lnSpc>
                          <a:spcPct val="100000"/>
                        </a:lnSpc>
                        <a:spcBef>
                          <a:spcPts val="100"/>
                        </a:spcBef>
                        <a:spcAft>
                          <a:spcPts val="0"/>
                        </a:spcAft>
                        <a:buClr>
                          <a:schemeClr val="accent1"/>
                        </a:buClr>
                        <a:buSzTx/>
                        <a:buFont typeface="Arial" panose="020B0604020202020204" pitchFamily="34" charset="0"/>
                        <a:buChar char="•"/>
                        <a:tabLst/>
                        <a:defRPr/>
                      </a:pPr>
                      <a:r>
                        <a:rPr lang="fr-FR" sz="1000" dirty="0">
                          <a:solidFill>
                            <a:schemeClr val="tx1"/>
                          </a:solidFill>
                          <a:latin typeface="Century Gothic" panose="020B0502020202020204" pitchFamily="34" charset="0"/>
                          <a:ea typeface="+mn-ea"/>
                          <a:cs typeface="Arial"/>
                        </a:rPr>
                        <a:t>En cas d'accord du client, le rendez-vous et la solution de mobilité sont confirmés au client 24 heures avant le rendez-vous (SMS, e-mail). </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lumMod val="10000"/>
                        <a:lumOff val="90000"/>
                        <a:alpha val="60000"/>
                      </a:schemeClr>
                    </a:solidFill>
                  </a:tcPr>
                </a:tc>
                <a:tc hMerge="1">
                  <a:txBody>
                    <a:bodyPr/>
                    <a:lstStyle/>
                    <a:p>
                      <a:pPr marL="184150" marR="5080" lvl="0" indent="-171450" algn="l" defTabSz="914400" rtl="0" eaLnBrk="1" fontAlgn="auto" latinLnBrk="0" hangingPunct="1">
                        <a:lnSpc>
                          <a:spcPct val="100000"/>
                        </a:lnSpc>
                        <a:spcBef>
                          <a:spcPts val="100"/>
                        </a:spcBef>
                        <a:spcAft>
                          <a:spcPts val="0"/>
                        </a:spcAft>
                        <a:buClrTx/>
                        <a:buSzTx/>
                        <a:buFont typeface="Arial" panose="020B0604020202020204" pitchFamily="34" charset="0"/>
                        <a:buChar char="•"/>
                        <a:tabLst>
                          <a:tab pos="101600" algn="l"/>
                        </a:tabLst>
                        <a:defRPr/>
                      </a:pPr>
                      <a:endParaRPr lang="en-US" sz="1000" spc="-5" dirty="0">
                        <a:solidFill>
                          <a:schemeClr val="tx2"/>
                        </a:solidFill>
                        <a:latin typeface="Encode Sans" pitchFamily="2" charset="0"/>
                        <a:ea typeface="+mn-ea"/>
                        <a:cs typeface="Aria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EEECE1"/>
                    </a:solidFill>
                  </a:tcPr>
                </a:tc>
                <a:extLst>
                  <a:ext uri="{0D108BD9-81ED-4DB2-BD59-A6C34878D82A}">
                    <a16:rowId xmlns:a16="http://schemas.microsoft.com/office/drawing/2014/main" val="1516220193"/>
                  </a:ext>
                </a:extLst>
              </a:tr>
            </a:tbl>
          </a:graphicData>
        </a:graphic>
      </p:graphicFrame>
      <p:graphicFrame>
        <p:nvGraphicFramePr>
          <p:cNvPr id="6" name="Tableau 82">
            <a:extLst>
              <a:ext uri="{FF2B5EF4-FFF2-40B4-BE49-F238E27FC236}">
                <a16:creationId xmlns:a16="http://schemas.microsoft.com/office/drawing/2014/main" id="{6F64E1F8-9E2D-452D-B394-330C0D1EB7CA}"/>
              </a:ext>
            </a:extLst>
          </p:cNvPr>
          <p:cNvGraphicFramePr>
            <a:graphicFrameLocks noGrp="1"/>
          </p:cNvGraphicFramePr>
          <p:nvPr>
            <p:extLst>
              <p:ext uri="{D42A27DB-BD31-4B8C-83A1-F6EECF244321}">
                <p14:modId xmlns:p14="http://schemas.microsoft.com/office/powerpoint/2010/main" val="2952881325"/>
              </p:ext>
            </p:extLst>
          </p:nvPr>
        </p:nvGraphicFramePr>
        <p:xfrm>
          <a:off x="188900" y="4089000"/>
          <a:ext cx="6480174" cy="1391240"/>
        </p:xfrm>
        <a:graphic>
          <a:graphicData uri="http://schemas.openxmlformats.org/drawingml/2006/table">
            <a:tbl>
              <a:tblPr firstRow="1" bandRow="1">
                <a:tableStyleId>{5C22544A-7EE6-4342-B048-85BDC9FD1C3A}</a:tableStyleId>
              </a:tblPr>
              <a:tblGrid>
                <a:gridCol w="400351">
                  <a:extLst>
                    <a:ext uri="{9D8B030D-6E8A-4147-A177-3AD203B41FA5}">
                      <a16:colId xmlns:a16="http://schemas.microsoft.com/office/drawing/2014/main" val="3522950263"/>
                    </a:ext>
                  </a:extLst>
                </a:gridCol>
                <a:gridCol w="5629087">
                  <a:extLst>
                    <a:ext uri="{9D8B030D-6E8A-4147-A177-3AD203B41FA5}">
                      <a16:colId xmlns:a16="http://schemas.microsoft.com/office/drawing/2014/main" val="1512554310"/>
                    </a:ext>
                  </a:extLst>
                </a:gridCol>
                <a:gridCol w="450736">
                  <a:extLst>
                    <a:ext uri="{9D8B030D-6E8A-4147-A177-3AD203B41FA5}">
                      <a16:colId xmlns:a16="http://schemas.microsoft.com/office/drawing/2014/main" val="1484748918"/>
                    </a:ext>
                  </a:extLst>
                </a:gridCol>
              </a:tblGrid>
              <a:tr h="360000">
                <a:tc>
                  <a:txBody>
                    <a:bodyPr/>
                    <a:lstStyle/>
                    <a:p>
                      <a:pPr marL="0" algn="ctr"/>
                      <a:r>
                        <a:rPr lang="fr-FR" sz="1600" b="1" noProof="0">
                          <a:solidFill>
                            <a:schemeClr val="bg1"/>
                          </a:solidFill>
                          <a:latin typeface="Century Gothic" panose="020B0502020202020204" pitchFamily="34" charset="0"/>
                          <a:ea typeface="+mn-ea"/>
                          <a:cs typeface="+mn-cs"/>
                        </a:rPr>
                        <a:t>7</a:t>
                      </a:r>
                    </a:p>
                  </a:txBody>
                  <a:tcPr anchor="ct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051A2B"/>
                    </a:solidFill>
                  </a:tcPr>
                </a:tc>
                <a:tc>
                  <a:txBody>
                    <a:bodyPr/>
                    <a:lstStyle/>
                    <a:p>
                      <a:pPr marL="12700" marR="5080" indent="0" algn="just">
                        <a:lnSpc>
                          <a:spcPct val="100000"/>
                        </a:lnSpc>
                        <a:spcBef>
                          <a:spcPts val="100"/>
                        </a:spcBef>
                        <a:buFont typeface="Arial" panose="020B0604020202020204" pitchFamily="34" charset="0"/>
                        <a:buNone/>
                        <a:tabLst>
                          <a:tab pos="101600" algn="l"/>
                        </a:tabLst>
                      </a:pPr>
                      <a:r>
                        <a:rPr lang="fr-FR" sz="1100" b="1">
                          <a:solidFill>
                            <a:schemeClr val="bg1"/>
                          </a:solidFill>
                          <a:latin typeface="Century Gothic" panose="020B0502020202020204" pitchFamily="34" charset="0"/>
                          <a:ea typeface="+mn-ea"/>
                          <a:cs typeface="Arial"/>
                        </a:rPr>
                        <a:t>Toujours proposer au client une solution de mobilité</a:t>
                      </a:r>
                    </a:p>
                  </a:txBody>
                  <a:tcPr anchor="ct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051A2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sz="1600" b="1" noProof="0" dirty="0">
                        <a:solidFill>
                          <a:schemeClr val="bg1"/>
                        </a:solidFill>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051A2B"/>
                    </a:solidFill>
                  </a:tcPr>
                </a:tc>
                <a:extLst>
                  <a:ext uri="{0D108BD9-81ED-4DB2-BD59-A6C34878D82A}">
                    <a16:rowId xmlns:a16="http://schemas.microsoft.com/office/drawing/2014/main" val="1191879967"/>
                  </a:ext>
                </a:extLst>
              </a:tr>
              <a:tr h="389050">
                <a:tc>
                  <a:txBody>
                    <a:bodyPr/>
                    <a:lstStyle/>
                    <a:p>
                      <a:pPr marL="0" algn="l" rtl="0"/>
                      <a:endParaRPr lang="fr-FR" sz="200" noProof="0" dirty="0">
                        <a:solidFill>
                          <a:schemeClr val="dk1"/>
                        </a:solidFill>
                        <a:latin typeface="Century Gothic" panose="020B0502020202020204" pitchFamily="34" charset="0"/>
                        <a:ea typeface="+mn-ea"/>
                        <a:cs typeface="+mn-cs"/>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lumMod val="10000"/>
                        <a:lumOff val="90000"/>
                        <a:alpha val="60000"/>
                      </a:schemeClr>
                    </a:solidFill>
                  </a:tcPr>
                </a:tc>
                <a:tc gridSpan="2">
                  <a:txBody>
                    <a:bodyPr/>
                    <a:lstStyle/>
                    <a:p>
                      <a:pPr marL="87313" marR="5080" lvl="0" indent="-74613" algn="just" defTabSz="685800" rtl="0" eaLnBrk="1" fontAlgn="auto" latinLnBrk="0" hangingPunct="1">
                        <a:lnSpc>
                          <a:spcPct val="100000"/>
                        </a:lnSpc>
                        <a:spcBef>
                          <a:spcPts val="100"/>
                        </a:spcBef>
                        <a:spcAft>
                          <a:spcPts val="0"/>
                        </a:spcAft>
                        <a:buClr>
                          <a:schemeClr val="accent1"/>
                        </a:buClr>
                        <a:buSzTx/>
                        <a:buFont typeface="Arial" panose="020B0604020202020204" pitchFamily="34" charset="0"/>
                        <a:buChar char="•"/>
                        <a:tabLst/>
                        <a:defRPr/>
                      </a:pPr>
                      <a:r>
                        <a:rPr lang="fr-FR" sz="1000" dirty="0">
                          <a:solidFill>
                            <a:schemeClr val="tx1"/>
                          </a:solidFill>
                          <a:latin typeface="Century Gothic" panose="020B0502020202020204" pitchFamily="34" charset="0"/>
                          <a:ea typeface="+mn-ea"/>
                          <a:cs typeface="Arial"/>
                        </a:rPr>
                        <a:t>Vérifier les autres options de mobilité (p. ex., voiture de courtoisie, voiture de prêt, Pick-up &amp; Delivery, service de taxi, service d'accompagnement du concessionnaire, voiture de location) qui peuvent être proposées au client.</a:t>
                      </a:r>
                    </a:p>
                    <a:p>
                      <a:pPr marL="87313" marR="5080" lvl="0" indent="-74613" algn="just" defTabSz="685800" rtl="0" eaLnBrk="1" fontAlgn="auto" latinLnBrk="0" hangingPunct="1">
                        <a:lnSpc>
                          <a:spcPct val="100000"/>
                        </a:lnSpc>
                        <a:spcBef>
                          <a:spcPts val="100"/>
                        </a:spcBef>
                        <a:spcAft>
                          <a:spcPts val="0"/>
                        </a:spcAft>
                        <a:buClr>
                          <a:schemeClr val="accent1"/>
                        </a:buClr>
                        <a:buSzTx/>
                        <a:buFont typeface="Arial" panose="020B0604020202020204" pitchFamily="34" charset="0"/>
                        <a:buChar char="•"/>
                        <a:tabLst/>
                        <a:defRPr/>
                      </a:pPr>
                      <a:r>
                        <a:rPr lang="fr-FR" sz="1000" dirty="0">
                          <a:solidFill>
                            <a:schemeClr val="tx1"/>
                          </a:solidFill>
                          <a:latin typeface="Century Gothic" panose="020B0502020202020204" pitchFamily="34" charset="0"/>
                          <a:ea typeface="+mn-ea"/>
                          <a:cs typeface="Arial"/>
                        </a:rPr>
                        <a:t>Pour les clients MC20, il est obligatoire de fournir une voiture de prêt Maserati ou un service de Pick-up &amp; Delivery pour l'entretien ou la réparation</a:t>
                      </a:r>
                    </a:p>
                    <a:p>
                      <a:pPr marL="87313" marR="5080" lvl="0" indent="-74613" algn="just" defTabSz="685800" rtl="0" eaLnBrk="1" fontAlgn="auto" latinLnBrk="0" hangingPunct="1">
                        <a:lnSpc>
                          <a:spcPct val="100000"/>
                        </a:lnSpc>
                        <a:spcBef>
                          <a:spcPts val="100"/>
                        </a:spcBef>
                        <a:spcAft>
                          <a:spcPts val="0"/>
                        </a:spcAft>
                        <a:buClr>
                          <a:schemeClr val="accent1"/>
                        </a:buClr>
                        <a:buSzTx/>
                        <a:buFont typeface="Arial" panose="020B0604020202020204" pitchFamily="34" charset="0"/>
                        <a:buChar char="•"/>
                        <a:tabLst/>
                        <a:defRPr/>
                      </a:pPr>
                      <a:r>
                        <a:rPr lang="fr-FR" sz="1000" dirty="0">
                          <a:solidFill>
                            <a:schemeClr val="tx1"/>
                          </a:solidFill>
                          <a:latin typeface="Century Gothic" panose="020B0502020202020204" pitchFamily="34" charset="0"/>
                          <a:ea typeface="+mn-ea"/>
                          <a:cs typeface="Arial"/>
                        </a:rPr>
                        <a:t>Réservation en fonction de la solution de mobilité choisie.</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lumMod val="10000"/>
                        <a:lumOff val="90000"/>
                        <a:alpha val="60000"/>
                      </a:schemeClr>
                    </a:solidFill>
                  </a:tcPr>
                </a:tc>
                <a:tc hMerge="1">
                  <a:txBody>
                    <a:bodyPr/>
                    <a:lstStyle/>
                    <a:p>
                      <a:endParaRPr lang="fr-FR"/>
                    </a:p>
                  </a:txBody>
                  <a:tcPr/>
                </a:tc>
                <a:extLst>
                  <a:ext uri="{0D108BD9-81ED-4DB2-BD59-A6C34878D82A}">
                    <a16:rowId xmlns:a16="http://schemas.microsoft.com/office/drawing/2014/main" val="2526080048"/>
                  </a:ext>
                </a:extLst>
              </a:tr>
            </a:tbl>
          </a:graphicData>
        </a:graphic>
      </p:graphicFrame>
      <p:graphicFrame>
        <p:nvGraphicFramePr>
          <p:cNvPr id="9" name="Tableau 82">
            <a:extLst>
              <a:ext uri="{FF2B5EF4-FFF2-40B4-BE49-F238E27FC236}">
                <a16:creationId xmlns:a16="http://schemas.microsoft.com/office/drawing/2014/main" id="{DDC5E250-48A9-4EB7-AE21-0D82458F3B10}"/>
              </a:ext>
            </a:extLst>
          </p:cNvPr>
          <p:cNvGraphicFramePr>
            <a:graphicFrameLocks noGrp="1"/>
          </p:cNvGraphicFramePr>
          <p:nvPr>
            <p:extLst>
              <p:ext uri="{D42A27DB-BD31-4B8C-83A1-F6EECF244321}">
                <p14:modId xmlns:p14="http://schemas.microsoft.com/office/powerpoint/2010/main" val="3738008312"/>
              </p:ext>
            </p:extLst>
          </p:nvPr>
        </p:nvGraphicFramePr>
        <p:xfrm>
          <a:off x="176088" y="1410947"/>
          <a:ext cx="6480174" cy="2390053"/>
        </p:xfrm>
        <a:graphic>
          <a:graphicData uri="http://schemas.openxmlformats.org/drawingml/2006/table">
            <a:tbl>
              <a:tblPr firstRow="1" bandRow="1">
                <a:tableStyleId>{5C22544A-7EE6-4342-B048-85BDC9FD1C3A}</a:tableStyleId>
              </a:tblPr>
              <a:tblGrid>
                <a:gridCol w="400351">
                  <a:extLst>
                    <a:ext uri="{9D8B030D-6E8A-4147-A177-3AD203B41FA5}">
                      <a16:colId xmlns:a16="http://schemas.microsoft.com/office/drawing/2014/main" val="3522950263"/>
                    </a:ext>
                  </a:extLst>
                </a:gridCol>
                <a:gridCol w="5629087">
                  <a:extLst>
                    <a:ext uri="{9D8B030D-6E8A-4147-A177-3AD203B41FA5}">
                      <a16:colId xmlns:a16="http://schemas.microsoft.com/office/drawing/2014/main" val="1512554310"/>
                    </a:ext>
                  </a:extLst>
                </a:gridCol>
                <a:gridCol w="450736">
                  <a:extLst>
                    <a:ext uri="{9D8B030D-6E8A-4147-A177-3AD203B41FA5}">
                      <a16:colId xmlns:a16="http://schemas.microsoft.com/office/drawing/2014/main" val="1484748918"/>
                    </a:ext>
                  </a:extLst>
                </a:gridCol>
              </a:tblGrid>
              <a:tr h="406313">
                <a:tc>
                  <a:txBody>
                    <a:bodyPr/>
                    <a:lstStyle/>
                    <a:p>
                      <a:pPr marL="12700" algn="ctr" defTabSz="914400" rtl="0" eaLnBrk="1" latinLnBrk="0" hangingPunct="1">
                        <a:lnSpc>
                          <a:spcPct val="100000"/>
                        </a:lnSpc>
                        <a:spcBef>
                          <a:spcPts val="90"/>
                        </a:spcBef>
                      </a:pPr>
                      <a:r>
                        <a:rPr lang="fr-FR" sz="1600" b="1" noProof="0">
                          <a:solidFill>
                            <a:srgbClr val="FFFFFF"/>
                          </a:solidFill>
                          <a:latin typeface="Century Gothic" panose="020B0502020202020204" pitchFamily="34" charset="0"/>
                          <a:ea typeface="+mn-ea"/>
                          <a:cs typeface="Arial"/>
                        </a:rPr>
                        <a:t>6</a:t>
                      </a:r>
                    </a:p>
                  </a:txBody>
                  <a:tcPr anchor="ct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051A2B"/>
                    </a:solidFill>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fr-FR" sz="1100" b="1">
                          <a:solidFill>
                            <a:srgbClr val="FFFFFF"/>
                          </a:solidFill>
                          <a:latin typeface="Century Gothic" panose="020B0502020202020204" pitchFamily="34" charset="0"/>
                          <a:cs typeface="Arial"/>
                        </a:rPr>
                        <a:t>La demande du client est écoutée en détail.</a:t>
                      </a:r>
                    </a:p>
                  </a:txBody>
                  <a:tcPr anchor="ct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051A2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sz="1600" b="1" noProof="0" dirty="0">
                        <a:solidFill>
                          <a:schemeClr val="bg1"/>
                        </a:solidFill>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051A2B"/>
                    </a:solidFill>
                  </a:tcPr>
                </a:tc>
                <a:extLst>
                  <a:ext uri="{0D108BD9-81ED-4DB2-BD59-A6C34878D82A}">
                    <a16:rowId xmlns:a16="http://schemas.microsoft.com/office/drawing/2014/main" val="2690501519"/>
                  </a:ext>
                </a:extLst>
              </a:tr>
              <a:tr h="1006109">
                <a:tc>
                  <a:txBody>
                    <a:bodyPr/>
                    <a:lstStyle/>
                    <a:p>
                      <a:pPr marL="0" algn="l" rtl="0"/>
                      <a:endParaRPr lang="fr-FR" sz="200" noProof="0" dirty="0">
                        <a:solidFill>
                          <a:schemeClr val="dk1"/>
                        </a:solidFill>
                        <a:latin typeface="Century Gothic" panose="020B0502020202020204" pitchFamily="34" charset="0"/>
                        <a:ea typeface="+mn-ea"/>
                        <a:cs typeface="+mn-cs"/>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lumMod val="10000"/>
                        <a:lumOff val="90000"/>
                        <a:alpha val="60000"/>
                      </a:schemeClr>
                    </a:solidFill>
                  </a:tcPr>
                </a:tc>
                <a:tc gridSpan="2">
                  <a:txBody>
                    <a:bodyPr/>
                    <a:lstStyle/>
                    <a:p>
                      <a:pPr marL="87313" marR="5080" indent="-74613" algn="just" defTabSz="685800" rtl="0" eaLnBrk="1" latinLnBrk="0" hangingPunct="1">
                        <a:lnSpc>
                          <a:spcPct val="100000"/>
                        </a:lnSpc>
                        <a:spcBef>
                          <a:spcPts val="100"/>
                        </a:spcBef>
                        <a:buClr>
                          <a:schemeClr val="accent1"/>
                        </a:buClr>
                        <a:buFont typeface="Arial" panose="020B0604020202020204" pitchFamily="34" charset="0"/>
                        <a:buChar char="•"/>
                        <a:tabLst/>
                      </a:pPr>
                      <a:r>
                        <a:rPr lang="fr-FR" sz="1000" dirty="0">
                          <a:solidFill>
                            <a:schemeClr val="tx1"/>
                          </a:solidFill>
                          <a:latin typeface="Century Gothic" panose="020B0502020202020204" pitchFamily="34" charset="0"/>
                          <a:ea typeface="+mn-ea"/>
                          <a:cs typeface="Arial"/>
                        </a:rPr>
                        <a:t>Création d'un fichier avec saisie de la demande sans aucune interprétation, telle que formulée par le client.</a:t>
                      </a:r>
                    </a:p>
                    <a:p>
                      <a:pPr marL="87313" marR="5080" indent="-74613" algn="just" defTabSz="685800" rtl="0" eaLnBrk="1" latinLnBrk="0" hangingPunct="1">
                        <a:lnSpc>
                          <a:spcPct val="100000"/>
                        </a:lnSpc>
                        <a:spcBef>
                          <a:spcPts val="100"/>
                        </a:spcBef>
                        <a:buClr>
                          <a:schemeClr val="accent1"/>
                        </a:buClr>
                        <a:buFont typeface="Arial" panose="020B0604020202020204" pitchFamily="34" charset="0"/>
                        <a:buChar char="•"/>
                        <a:tabLst/>
                      </a:pPr>
                      <a:r>
                        <a:rPr lang="fr-FR" sz="1000" strike="noStrike" dirty="0">
                          <a:solidFill>
                            <a:schemeClr val="tx1"/>
                          </a:solidFill>
                          <a:latin typeface="Century Gothic" panose="020B0502020202020204" pitchFamily="34" charset="0"/>
                          <a:ea typeface="+mn-ea"/>
                          <a:cs typeface="Arial"/>
                        </a:rPr>
                        <a:t>En cas de problème technique, l'opérateur de réservation/conseiller de service doit en rechercher la nature en posant au client des questions liées au diagnostic à l'aide du contrôle de pré-diagnostic de la réservation.</a:t>
                      </a:r>
                    </a:p>
                    <a:p>
                      <a:pPr marL="87313" marR="5080" indent="-74613" algn="just" defTabSz="685800" rtl="0" eaLnBrk="1" latinLnBrk="0" hangingPunct="1">
                        <a:lnSpc>
                          <a:spcPct val="100000"/>
                        </a:lnSpc>
                        <a:spcBef>
                          <a:spcPts val="100"/>
                        </a:spcBef>
                        <a:buClr>
                          <a:schemeClr val="accent1"/>
                        </a:buClr>
                        <a:buFont typeface="Arial" panose="020B0604020202020204" pitchFamily="34" charset="0"/>
                        <a:buChar char="•"/>
                        <a:tabLst/>
                      </a:pPr>
                      <a:r>
                        <a:rPr lang="fr-FR" sz="1000" dirty="0">
                          <a:solidFill>
                            <a:schemeClr val="tx1"/>
                          </a:solidFill>
                          <a:latin typeface="Century Gothic" panose="020B0502020202020204" pitchFamily="34" charset="0"/>
                          <a:ea typeface="+mn-ea"/>
                          <a:cs typeface="Arial"/>
                        </a:rPr>
                        <a:t>La nécessité de remplir une liste de contrôle de la réception du véhicule est notée dans le dossier du client lors de la réception </a:t>
                      </a:r>
                    </a:p>
                    <a:p>
                      <a:pPr marL="87313" marR="5080" indent="-74613" algn="just" defTabSz="685800" rtl="0" eaLnBrk="1" latinLnBrk="0" hangingPunct="1">
                        <a:lnSpc>
                          <a:spcPct val="100000"/>
                        </a:lnSpc>
                        <a:spcBef>
                          <a:spcPts val="100"/>
                        </a:spcBef>
                        <a:buClr>
                          <a:schemeClr val="accent1"/>
                        </a:buClr>
                        <a:buFont typeface="Arial" panose="020B0604020202020204" pitchFamily="34" charset="0"/>
                        <a:buChar char="•"/>
                        <a:tabLst/>
                      </a:pPr>
                      <a:r>
                        <a:rPr lang="fr-FR" sz="1000" dirty="0">
                          <a:solidFill>
                            <a:schemeClr val="tx1"/>
                          </a:solidFill>
                          <a:latin typeface="Century Gothic" panose="020B0502020202020204" pitchFamily="34" charset="0"/>
                          <a:ea typeface="+mn-ea"/>
                          <a:cs typeface="Arial"/>
                        </a:rPr>
                        <a:t>Identifier l'existence d'une campagne de service ou de rappel. Si c'est le cas, informer le client et le noter dans le dossier du client.</a:t>
                      </a:r>
                    </a:p>
                    <a:p>
                      <a:pPr marL="87313" marR="5080" indent="-74613" algn="just" defTabSz="685800" rtl="0" eaLnBrk="1" latinLnBrk="0" hangingPunct="1">
                        <a:lnSpc>
                          <a:spcPct val="100000"/>
                        </a:lnSpc>
                        <a:spcBef>
                          <a:spcPts val="100"/>
                        </a:spcBef>
                        <a:buClr>
                          <a:schemeClr val="accent1"/>
                        </a:buClr>
                        <a:buFont typeface="Arial" panose="020B0604020202020204" pitchFamily="34" charset="0"/>
                        <a:buChar char="•"/>
                        <a:tabLst/>
                      </a:pPr>
                      <a:r>
                        <a:rPr lang="fr-FR" sz="1000" dirty="0">
                          <a:solidFill>
                            <a:schemeClr val="tx1"/>
                          </a:solidFill>
                          <a:latin typeface="Century Gothic" panose="020B0502020202020204" pitchFamily="34" charset="0"/>
                          <a:ea typeface="+mn-ea"/>
                          <a:cs typeface="Arial"/>
                        </a:rPr>
                        <a:t>Identifier l'abonnement à un contrat de service et le noter dans le dossier du client. </a:t>
                      </a:r>
                    </a:p>
                    <a:p>
                      <a:pPr marL="87313" marR="5080" lvl="0" indent="-74613" algn="just" defTabSz="685800" rtl="0" eaLnBrk="1" fontAlgn="auto" latinLnBrk="0" hangingPunct="1">
                        <a:lnSpc>
                          <a:spcPct val="100000"/>
                        </a:lnSpc>
                        <a:spcBef>
                          <a:spcPts val="100"/>
                        </a:spcBef>
                        <a:spcAft>
                          <a:spcPts val="0"/>
                        </a:spcAft>
                        <a:buClr>
                          <a:schemeClr val="accent1"/>
                        </a:buClr>
                        <a:buSzTx/>
                        <a:buFont typeface="Arial" panose="020B0604020202020204" pitchFamily="34" charset="0"/>
                        <a:buChar char="•"/>
                        <a:tabLst/>
                        <a:defRPr/>
                      </a:pPr>
                      <a:r>
                        <a:rPr lang="fr-FR" sz="1000" dirty="0">
                          <a:solidFill>
                            <a:schemeClr val="tx1"/>
                          </a:solidFill>
                          <a:latin typeface="Century Gothic" panose="020B0502020202020204" pitchFamily="34" charset="0"/>
                          <a:ea typeface="+mn-ea"/>
                          <a:cs typeface="Arial"/>
                        </a:rPr>
                        <a:t>La présence éventuelle du chef d'atelier ou du technicien est mentionnée dans l'objet du rendez-vous.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lumMod val="10000"/>
                        <a:lumOff val="90000"/>
                        <a:alpha val="60000"/>
                      </a:schemeClr>
                    </a:solidFill>
                  </a:tcPr>
                </a:tc>
                <a:tc hMerge="1">
                  <a:txBody>
                    <a:bodyPr/>
                    <a:lstStyle/>
                    <a:p>
                      <a:endParaRPr lang="fr-FR"/>
                    </a:p>
                  </a:txBody>
                  <a:tcPr/>
                </a:tc>
                <a:extLst>
                  <a:ext uri="{0D108BD9-81ED-4DB2-BD59-A6C34878D82A}">
                    <a16:rowId xmlns:a16="http://schemas.microsoft.com/office/drawing/2014/main" val="1733162513"/>
                  </a:ext>
                </a:extLst>
              </a:tr>
            </a:tbl>
          </a:graphicData>
        </a:graphic>
      </p:graphicFrame>
      <p:graphicFrame>
        <p:nvGraphicFramePr>
          <p:cNvPr id="20" name="Tableau 82">
            <a:extLst>
              <a:ext uri="{FF2B5EF4-FFF2-40B4-BE49-F238E27FC236}">
                <a16:creationId xmlns:a16="http://schemas.microsoft.com/office/drawing/2014/main" id="{64ECEFC6-5153-4794-B985-A2B6EE330343}"/>
              </a:ext>
            </a:extLst>
          </p:cNvPr>
          <p:cNvGraphicFramePr>
            <a:graphicFrameLocks noGrp="1"/>
          </p:cNvGraphicFramePr>
          <p:nvPr>
            <p:extLst>
              <p:ext uri="{D42A27DB-BD31-4B8C-83A1-F6EECF244321}">
                <p14:modId xmlns:p14="http://schemas.microsoft.com/office/powerpoint/2010/main" val="2890263852"/>
              </p:ext>
            </p:extLst>
          </p:nvPr>
        </p:nvGraphicFramePr>
        <p:xfrm>
          <a:off x="188900" y="8428940"/>
          <a:ext cx="6480174" cy="988060"/>
        </p:xfrm>
        <a:graphic>
          <a:graphicData uri="http://schemas.openxmlformats.org/drawingml/2006/table">
            <a:tbl>
              <a:tblPr firstRow="1" bandRow="1">
                <a:tableStyleId>{5C22544A-7EE6-4342-B048-85BDC9FD1C3A}</a:tableStyleId>
              </a:tblPr>
              <a:tblGrid>
                <a:gridCol w="432100">
                  <a:extLst>
                    <a:ext uri="{9D8B030D-6E8A-4147-A177-3AD203B41FA5}">
                      <a16:colId xmlns:a16="http://schemas.microsoft.com/office/drawing/2014/main" val="3522950263"/>
                    </a:ext>
                  </a:extLst>
                </a:gridCol>
                <a:gridCol w="6048074">
                  <a:extLst>
                    <a:ext uri="{9D8B030D-6E8A-4147-A177-3AD203B41FA5}">
                      <a16:colId xmlns:a16="http://schemas.microsoft.com/office/drawing/2014/main" val="1512554310"/>
                    </a:ext>
                  </a:extLst>
                </a:gridCol>
              </a:tblGrid>
              <a:tr h="362534">
                <a:tc>
                  <a:txBody>
                    <a:bodyPr/>
                    <a:lstStyle/>
                    <a:p>
                      <a:pPr marL="0" algn="ctr"/>
                      <a:r>
                        <a:rPr lang="fr-FR" sz="1600" b="1" noProof="0">
                          <a:solidFill>
                            <a:schemeClr val="bg1"/>
                          </a:solidFill>
                          <a:latin typeface="Century Gothic" panose="020B0502020202020204" pitchFamily="34" charset="0"/>
                          <a:ea typeface="+mn-ea"/>
                          <a:cs typeface="+mn-cs"/>
                        </a:rPr>
                        <a:t>10</a:t>
                      </a:r>
                    </a:p>
                  </a:txBody>
                  <a:tcPr anchor="ct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051A2B"/>
                    </a:solidFill>
                  </a:tcPr>
                </a:tc>
                <a:tc>
                  <a:txBody>
                    <a:bodyPr/>
                    <a:lstStyle/>
                    <a:p>
                      <a:pPr marL="12700" marR="5080" indent="0" algn="just">
                        <a:lnSpc>
                          <a:spcPct val="100000"/>
                        </a:lnSpc>
                        <a:spcBef>
                          <a:spcPts val="100"/>
                        </a:spcBef>
                        <a:buFont typeface="Arial" panose="020B0604020202020204" pitchFamily="34" charset="0"/>
                        <a:buNone/>
                        <a:tabLst>
                          <a:tab pos="101600" algn="l"/>
                        </a:tabLst>
                      </a:pPr>
                      <a:r>
                        <a:rPr lang="fr-FR" sz="1100" b="1">
                          <a:solidFill>
                            <a:schemeClr val="bg1"/>
                          </a:solidFill>
                          <a:latin typeface="Century Gothic" panose="020B0502020202020204" pitchFamily="34" charset="0"/>
                          <a:ea typeface="+mn-ea"/>
                          <a:cs typeface="Arial"/>
                        </a:rPr>
                        <a:t>Anticiper les besoins du client : Le contact de rappel d’entretien doit être géré au moins 3 à 4 semaines avant la date prévue de l’entretien</a:t>
                      </a:r>
                      <a:r>
                        <a:rPr lang="fr-FR" sz="1100" b="1" i="1">
                          <a:solidFill>
                            <a:srgbClr val="00B050"/>
                          </a:solidFill>
                          <a:latin typeface="Century Gothic" panose="020B0502020202020204" pitchFamily="34" charset="0"/>
                          <a:ea typeface="+mn-ea"/>
                          <a:cs typeface="Arial"/>
                        </a:rPr>
                        <a:t> MEILLEURES PRATIQUES</a:t>
                      </a:r>
                    </a:p>
                  </a:txBody>
                  <a:tcPr anchor="ct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051A2B"/>
                    </a:solidFill>
                  </a:tcPr>
                </a:tc>
                <a:extLst>
                  <a:ext uri="{0D108BD9-81ED-4DB2-BD59-A6C34878D82A}">
                    <a16:rowId xmlns:a16="http://schemas.microsoft.com/office/drawing/2014/main" val="1504474673"/>
                  </a:ext>
                </a:extLst>
              </a:tr>
              <a:tr h="522669">
                <a:tc gridSpan="2">
                  <a:txBody>
                    <a:bodyPr/>
                    <a:lstStyle/>
                    <a:p>
                      <a:pPr marL="430213" marR="5080" lvl="1" indent="-74613" algn="just" defTabSz="685800" rtl="0" eaLnBrk="1" fontAlgn="auto" latinLnBrk="0" hangingPunct="1">
                        <a:lnSpc>
                          <a:spcPct val="100000"/>
                        </a:lnSpc>
                        <a:spcBef>
                          <a:spcPts val="100"/>
                        </a:spcBef>
                        <a:spcAft>
                          <a:spcPts val="0"/>
                        </a:spcAft>
                        <a:buClr>
                          <a:schemeClr val="accent1"/>
                        </a:buClr>
                        <a:buSzTx/>
                        <a:buFont typeface="Arial" panose="020B0604020202020204" pitchFamily="34" charset="0"/>
                        <a:buChar char="•"/>
                        <a:tabLst/>
                        <a:defRPr/>
                      </a:pPr>
                      <a:r>
                        <a:rPr lang="fr-FR" sz="1000" dirty="0">
                          <a:solidFill>
                            <a:schemeClr val="tx1"/>
                          </a:solidFill>
                          <a:latin typeface="Century Gothic" panose="020B0502020202020204" pitchFamily="34" charset="0"/>
                          <a:ea typeface="+mn-ea"/>
                          <a:cs typeface="Arial"/>
                        </a:rPr>
                        <a:t>Un rappel peut être envoyé au client par courriel ou SMS, ou un appel peut être effectué par le responsable des réservations/centre d’appels.</a:t>
                      </a:r>
                    </a:p>
                    <a:p>
                      <a:pPr marL="430213" marR="5080" lvl="1" indent="-74613" algn="just" defTabSz="685800" rtl="0" eaLnBrk="1" fontAlgn="auto" latinLnBrk="0" hangingPunct="1">
                        <a:lnSpc>
                          <a:spcPct val="100000"/>
                        </a:lnSpc>
                        <a:spcBef>
                          <a:spcPts val="100"/>
                        </a:spcBef>
                        <a:spcAft>
                          <a:spcPts val="0"/>
                        </a:spcAft>
                        <a:buClr>
                          <a:schemeClr val="accent1"/>
                        </a:buClr>
                        <a:buSzTx/>
                        <a:buFont typeface="Arial" panose="020B0604020202020204" pitchFamily="34" charset="0"/>
                        <a:buChar char="•"/>
                        <a:tabLst/>
                        <a:defRPr/>
                      </a:pPr>
                      <a:r>
                        <a:rPr lang="fr-FR" sz="1000" dirty="0">
                          <a:solidFill>
                            <a:schemeClr val="tx1"/>
                          </a:solidFill>
                          <a:latin typeface="Century Gothic" panose="020B0502020202020204" pitchFamily="34" charset="0"/>
                          <a:ea typeface="+mn-ea"/>
                          <a:cs typeface="Arial"/>
                        </a:rPr>
                        <a:t>Assurer la traçabilité des contacts dans un document dédié.</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lumMod val="10000"/>
                        <a:lumOff val="90000"/>
                        <a:alpha val="60000"/>
                      </a:schemeClr>
                    </a:solidFill>
                  </a:tcPr>
                </a:tc>
                <a:tc hMerge="1">
                  <a:txBody>
                    <a:bodyPr/>
                    <a:lstStyle/>
                    <a:p>
                      <a:pPr marL="184150" marR="5080" lvl="0" indent="-171450" algn="l" defTabSz="914400" rtl="0" eaLnBrk="1" fontAlgn="auto" latinLnBrk="0" hangingPunct="1">
                        <a:lnSpc>
                          <a:spcPct val="100000"/>
                        </a:lnSpc>
                        <a:spcBef>
                          <a:spcPts val="100"/>
                        </a:spcBef>
                        <a:spcAft>
                          <a:spcPts val="0"/>
                        </a:spcAft>
                        <a:buClrTx/>
                        <a:buSzTx/>
                        <a:buFont typeface="Arial" panose="020B0604020202020204" pitchFamily="34" charset="0"/>
                        <a:buChar char="•"/>
                        <a:tabLst>
                          <a:tab pos="101600" algn="l"/>
                        </a:tabLst>
                        <a:defRPr/>
                      </a:pPr>
                      <a:endParaRPr lang="en-US" sz="1000" spc="-5" dirty="0">
                        <a:solidFill>
                          <a:schemeClr val="tx2"/>
                        </a:solidFill>
                        <a:latin typeface="Encode Sans" pitchFamily="2" charset="0"/>
                        <a:ea typeface="+mn-ea"/>
                        <a:cs typeface="Aria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EEECE1"/>
                    </a:solidFill>
                  </a:tcPr>
                </a:tc>
                <a:extLst>
                  <a:ext uri="{0D108BD9-81ED-4DB2-BD59-A6C34878D82A}">
                    <a16:rowId xmlns:a16="http://schemas.microsoft.com/office/drawing/2014/main" val="1516220193"/>
                  </a:ext>
                </a:extLst>
              </a:tr>
            </a:tbl>
          </a:graphicData>
        </a:graphic>
      </p:graphicFrame>
      <p:sp>
        <p:nvSpPr>
          <p:cNvPr id="7" name="Google Shape;193;gf8625c84ea_1_250"/>
          <p:cNvSpPr/>
          <p:nvPr/>
        </p:nvSpPr>
        <p:spPr>
          <a:xfrm>
            <a:off x="-26" y="751093"/>
            <a:ext cx="6858026" cy="576000"/>
          </a:xfrm>
          <a:prstGeom prst="rect">
            <a:avLst/>
          </a:prstGeom>
          <a:solidFill>
            <a:srgbClr val="F4F3F1"/>
          </a:solidFill>
          <a:ln>
            <a:noFill/>
          </a:ln>
        </p:spPr>
        <p:txBody>
          <a:bodyPr spcFirstLastPara="1" wrap="square" lIns="91425" tIns="45700" rIns="91425" bIns="45700" anchor="ctr" anchorCtr="0">
            <a:noAutofit/>
          </a:bodyPr>
          <a:lstStyle/>
          <a:p>
            <a:pPr marL="228600" marR="0" lvl="0" indent="0" algn="l" rtl="0">
              <a:lnSpc>
                <a:spcPct val="100000"/>
              </a:lnSpc>
              <a:spcBef>
                <a:spcPts val="0"/>
              </a:spcBef>
              <a:spcAft>
                <a:spcPts val="0"/>
              </a:spcAft>
              <a:buClr>
                <a:srgbClr val="000000"/>
              </a:buClr>
              <a:buSzPts val="1960"/>
              <a:buFont typeface="Arial"/>
              <a:buNone/>
            </a:pPr>
            <a:r>
              <a:rPr lang="fr-FR" sz="2400" b="0" i="0" u="none" strike="noStrike" cap="none">
                <a:solidFill>
                  <a:schemeClr val="dk1"/>
                </a:solidFill>
                <a:latin typeface="Century Gothic"/>
                <a:ea typeface="Century Gothic"/>
                <a:cs typeface="Century Gothic"/>
                <a:sym typeface="Century Gothic"/>
              </a:rPr>
              <a:t>01 | PRISE DE RENDEZ-VOUS</a:t>
            </a:r>
          </a:p>
        </p:txBody>
      </p:sp>
      <p:sp>
        <p:nvSpPr>
          <p:cNvPr id="3" name="Espace réservé du numéro de diapositive 2">
            <a:extLst>
              <a:ext uri="{FF2B5EF4-FFF2-40B4-BE49-F238E27FC236}">
                <a16:creationId xmlns:a16="http://schemas.microsoft.com/office/drawing/2014/main" id="{B5C7E42E-CD34-4265-8309-DF11B284FF41}"/>
              </a:ext>
            </a:extLst>
          </p:cNvPr>
          <p:cNvSpPr>
            <a:spLocks noGrp="1"/>
          </p:cNvSpPr>
          <p:nvPr>
            <p:ph type="sldNum" idx="4294967295"/>
          </p:nvPr>
        </p:nvSpPr>
        <p:spPr>
          <a:xfrm>
            <a:off x="6165000" y="9602700"/>
            <a:ext cx="559800" cy="246300"/>
          </a:xfrm>
        </p:spPr>
        <p:txBody>
          <a:bodyPr/>
          <a:lstStyle/>
          <a:p>
            <a:pPr marL="0" lvl="0" indent="0" algn="r" rtl="0">
              <a:lnSpc>
                <a:spcPct val="100000"/>
              </a:lnSpc>
              <a:spcBef>
                <a:spcPts val="0"/>
              </a:spcBef>
              <a:spcAft>
                <a:spcPts val="0"/>
              </a:spcAft>
              <a:buSzPts val="1000"/>
              <a:buNone/>
            </a:pPr>
            <a:fld id="{00000000-1234-1234-1234-123412341234}" type="slidenum">
              <a:rPr lang="en-US" sz="1000" smtClean="0">
                <a:solidFill>
                  <a:schemeClr val="lt1"/>
                </a:solidFill>
                <a:latin typeface="Century Gothic"/>
                <a:ea typeface="Century Gothic"/>
                <a:cs typeface="Century Gothic"/>
                <a:sym typeface="Century Gothic"/>
              </a:rPr>
              <a:t>2</a:t>
            </a:fld>
            <a:endParaRPr lang="en-US" sz="1000">
              <a:solidFill>
                <a:schemeClr val="lt1"/>
              </a:solidFill>
              <a:latin typeface="Century Gothic"/>
              <a:ea typeface="Century Gothic"/>
              <a:cs typeface="Century Gothic"/>
              <a:sym typeface="Century Gothic"/>
            </a:endParaRPr>
          </a:p>
        </p:txBody>
      </p:sp>
      <p:graphicFrame>
        <p:nvGraphicFramePr>
          <p:cNvPr id="16" name="Tableau 82">
            <a:extLst>
              <a:ext uri="{FF2B5EF4-FFF2-40B4-BE49-F238E27FC236}">
                <a16:creationId xmlns:a16="http://schemas.microsoft.com/office/drawing/2014/main" id="{87C604DB-02D2-409D-BC62-4BF5FC4DCE1D}"/>
              </a:ext>
            </a:extLst>
          </p:cNvPr>
          <p:cNvGraphicFramePr>
            <a:graphicFrameLocks noGrp="1"/>
          </p:cNvGraphicFramePr>
          <p:nvPr>
            <p:extLst>
              <p:ext uri="{D42A27DB-BD31-4B8C-83A1-F6EECF244321}">
                <p14:modId xmlns:p14="http://schemas.microsoft.com/office/powerpoint/2010/main" val="3807918174"/>
              </p:ext>
            </p:extLst>
          </p:nvPr>
        </p:nvGraphicFramePr>
        <p:xfrm>
          <a:off x="188913" y="5822280"/>
          <a:ext cx="6480174" cy="426720"/>
        </p:xfrm>
        <a:graphic>
          <a:graphicData uri="http://schemas.openxmlformats.org/drawingml/2006/table">
            <a:tbl>
              <a:tblPr firstRow="1" bandRow="1">
                <a:tableStyleId>{5C22544A-7EE6-4342-B048-85BDC9FD1C3A}</a:tableStyleId>
              </a:tblPr>
              <a:tblGrid>
                <a:gridCol w="432087">
                  <a:extLst>
                    <a:ext uri="{9D8B030D-6E8A-4147-A177-3AD203B41FA5}">
                      <a16:colId xmlns:a16="http://schemas.microsoft.com/office/drawing/2014/main" val="3522950263"/>
                    </a:ext>
                  </a:extLst>
                </a:gridCol>
                <a:gridCol w="6048087">
                  <a:extLst>
                    <a:ext uri="{9D8B030D-6E8A-4147-A177-3AD203B41FA5}">
                      <a16:colId xmlns:a16="http://schemas.microsoft.com/office/drawing/2014/main" val="1512554310"/>
                    </a:ext>
                  </a:extLst>
                </a:gridCol>
              </a:tblGrid>
              <a:tr h="325569">
                <a:tc>
                  <a:txBody>
                    <a:bodyPr/>
                    <a:lstStyle/>
                    <a:p>
                      <a:pPr algn="ctr"/>
                      <a:r>
                        <a:rPr lang="fr-FR" sz="1600" b="1" noProof="0">
                          <a:solidFill>
                            <a:schemeClr val="bg1"/>
                          </a:solidFill>
                          <a:latin typeface="Encode Sans" pitchFamily="2" charset="0"/>
                        </a:rPr>
                        <a:t>8</a:t>
                      </a:r>
                    </a:p>
                  </a:txBody>
                  <a:tcPr anchor="ctr">
                    <a:lnL w="12700" cmpd="sng">
                      <a:noFill/>
                    </a:lnL>
                    <a:lnR w="12700" cap="flat" cmpd="sng" algn="ctr">
                      <a:solidFill>
                        <a:schemeClr val="bg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rgbClr val="051A2B"/>
                    </a:solidFill>
                  </a:tcPr>
                </a:tc>
                <a:tc>
                  <a:txBody>
                    <a:bodyPr/>
                    <a:lstStyle/>
                    <a:p>
                      <a:pPr algn="l"/>
                      <a:r>
                        <a:rPr lang="fr-FR" sz="1100" b="1" noProof="0" dirty="0">
                          <a:solidFill>
                            <a:schemeClr val="bg1"/>
                          </a:solidFill>
                          <a:latin typeface="Encode Sans" pitchFamily="2" charset="0"/>
                        </a:rPr>
                        <a:t>Proposer au moins deux jours et créneaux horaires différents pour le rendez-vous afin de satisfaire le client</a:t>
                      </a:r>
                    </a:p>
                  </a:txBody>
                  <a:tcPr anchor="ctr">
                    <a:lnL w="12700" cap="flat" cmpd="sng" algn="ctr">
                      <a:solidFill>
                        <a:schemeClr val="bg1"/>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solidFill>
                      <a:srgbClr val="051A2B"/>
                    </a:solidFill>
                  </a:tcPr>
                </a:tc>
                <a:extLst>
                  <a:ext uri="{0D108BD9-81ED-4DB2-BD59-A6C34878D82A}">
                    <a16:rowId xmlns:a16="http://schemas.microsoft.com/office/drawing/2014/main" val="2958206184"/>
                  </a:ext>
                </a:extLst>
              </a:tr>
            </a:tbl>
          </a:graphicData>
        </a:graphic>
      </p:graphicFrame>
      <p:pic>
        <p:nvPicPr>
          <p:cNvPr id="17" name="Google Shape;313;g10060643b86_0_182">
            <a:extLst>
              <a:ext uri="{FF2B5EF4-FFF2-40B4-BE49-F238E27FC236}">
                <a16:creationId xmlns:a16="http://schemas.microsoft.com/office/drawing/2014/main" id="{ABE747CD-E6FB-4148-BAB8-86252FC08ECA}"/>
              </a:ext>
            </a:extLst>
          </p:cNvPr>
          <p:cNvPicPr preferRelativeResize="0">
            <a:picLocks noChangeAspect="1"/>
          </p:cNvPicPr>
          <p:nvPr/>
        </p:nvPicPr>
        <p:blipFill rotWithShape="1">
          <a:blip r:embed="rId3">
            <a:alphaModFix/>
          </a:blip>
          <a:srcRect/>
          <a:stretch/>
        </p:blipFill>
        <p:spPr>
          <a:xfrm>
            <a:off x="6216146" y="799860"/>
            <a:ext cx="402256" cy="480210"/>
          </a:xfrm>
          <a:prstGeom prst="rect">
            <a:avLst/>
          </a:prstGeom>
          <a:noFill/>
          <a:ln>
            <a:noFill/>
          </a:ln>
        </p:spPr>
      </p:pic>
      <p:sp>
        <p:nvSpPr>
          <p:cNvPr id="2" name="ZoneTexte 1">
            <a:extLst>
              <a:ext uri="{FF2B5EF4-FFF2-40B4-BE49-F238E27FC236}">
                <a16:creationId xmlns:a16="http://schemas.microsoft.com/office/drawing/2014/main" id="{0AE73877-0AEA-471B-B61F-500539EE9936}"/>
              </a:ext>
            </a:extLst>
          </p:cNvPr>
          <p:cNvSpPr txBox="1"/>
          <p:nvPr/>
        </p:nvSpPr>
        <p:spPr>
          <a:xfrm>
            <a:off x="188913" y="3786168"/>
            <a:ext cx="6480161" cy="230832"/>
          </a:xfrm>
          <a:prstGeom prst="rect">
            <a:avLst/>
          </a:prstGeom>
          <a:solidFill>
            <a:schemeClr val="accent3">
              <a:lumMod val="25000"/>
              <a:lumOff val="75000"/>
            </a:schemeClr>
          </a:solidFill>
        </p:spPr>
        <p:txBody>
          <a:bodyPr wrap="square" rtlCol="0">
            <a:spAutoFit/>
          </a:bodyPr>
          <a:lstStyle/>
          <a:p>
            <a:r>
              <a:rPr lang="fr-FR" sz="900" i="1">
                <a:latin typeface="Century Gothic" panose="020B0502020202020204" pitchFamily="34" charset="0"/>
              </a:rPr>
              <a:t>Documentation d’accompagnement : </a:t>
            </a:r>
            <a:r>
              <a:rPr lang="fr-FR" sz="900" b="1" i="1">
                <a:solidFill>
                  <a:srgbClr val="0070C0"/>
                </a:solidFill>
                <a:latin typeface="Century Gothic" panose="020B0502020202020204" pitchFamily="34" charset="0"/>
              </a:rPr>
              <a:t>Fiche détaillée de l'outil de script téléphone</a:t>
            </a:r>
            <a:r>
              <a:rPr lang="fr-FR" sz="900" b="1">
                <a:solidFill>
                  <a:srgbClr val="0070C0"/>
                </a:solidFill>
                <a:latin typeface="Century Gothic" panose="020B0502020202020204" pitchFamily="34" charset="0"/>
              </a:rPr>
              <a:t>​</a:t>
            </a:r>
          </a:p>
        </p:txBody>
      </p:sp>
      <p:sp>
        <p:nvSpPr>
          <p:cNvPr id="4" name="ZoneTexte 3">
            <a:extLst>
              <a:ext uri="{FF2B5EF4-FFF2-40B4-BE49-F238E27FC236}">
                <a16:creationId xmlns:a16="http://schemas.microsoft.com/office/drawing/2014/main" id="{607E0DDC-C6E0-C17C-42A7-2304E55172D3}"/>
              </a:ext>
            </a:extLst>
          </p:cNvPr>
          <p:cNvSpPr txBox="1"/>
          <p:nvPr/>
        </p:nvSpPr>
        <p:spPr>
          <a:xfrm>
            <a:off x="188927" y="5529000"/>
            <a:ext cx="6480161" cy="230832"/>
          </a:xfrm>
          <a:prstGeom prst="rect">
            <a:avLst/>
          </a:prstGeom>
          <a:solidFill>
            <a:schemeClr val="accent3">
              <a:lumMod val="25000"/>
              <a:lumOff val="75000"/>
            </a:schemeClr>
          </a:solidFill>
        </p:spPr>
        <p:txBody>
          <a:bodyPr wrap="square" rtlCol="0">
            <a:spAutoFit/>
          </a:bodyPr>
          <a:lstStyle/>
          <a:p>
            <a:r>
              <a:rPr lang="fr-FR" sz="900" i="1">
                <a:latin typeface="Century Gothic" panose="020B0502020202020204" pitchFamily="34" charset="0"/>
              </a:rPr>
              <a:t>Documentation d’accompagnement </a:t>
            </a:r>
            <a:r>
              <a:rPr lang="fr-FR" sz="900" b="1" i="1">
                <a:solidFill>
                  <a:srgbClr val="0070C0"/>
                </a:solidFill>
                <a:latin typeface="Century Gothic" panose="020B0502020202020204" pitchFamily="34" charset="0"/>
              </a:rPr>
              <a:t>: Fiche Méthode Offre mobilité - 1</a:t>
            </a:r>
            <a:r>
              <a:rPr lang="fr-FR" sz="900" b="1" i="1" baseline="30000">
                <a:solidFill>
                  <a:srgbClr val="0070C0"/>
                </a:solidFill>
                <a:latin typeface="Century Gothic" panose="020B0502020202020204" pitchFamily="34" charset="0"/>
              </a:rPr>
              <a:t>er</a:t>
            </a:r>
            <a:r>
              <a:rPr lang="fr-FR" sz="900" b="1" i="1">
                <a:solidFill>
                  <a:srgbClr val="0070C0"/>
                </a:solidFill>
                <a:latin typeface="Century Gothic" panose="020B0502020202020204" pitchFamily="34" charset="0"/>
              </a:rPr>
              <a:t> contact Client »</a:t>
            </a:r>
          </a:p>
        </p:txBody>
      </p:sp>
    </p:spTree>
    <p:custDataLst>
      <p:tags r:id="rId1"/>
    </p:custDataLst>
    <p:extLst>
      <p:ext uri="{BB962C8B-B14F-4D97-AF65-F5344CB8AC3E}">
        <p14:creationId xmlns:p14="http://schemas.microsoft.com/office/powerpoint/2010/main" val="397545249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TEMA DI OFFICE" val="ruMgQ1wU"/>
  <p:tag name="ARTICULATE_SLIDE_COUNT" val="42"/>
  <p:tag name="ARTICULATE_PROJECT_OPEN" val="0"/>
  <p:tag name="ISPRING_RESOURCE_PATHS_HASH_2" val="eb6d61c6a9b7be9f37dad6b24da638289d99c1f"/>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Tema di Office">
  <a:themeElements>
    <a:clrScheme name="STELLANTIS">
      <a:dk1>
        <a:sysClr val="windowText" lastClr="000000"/>
      </a:dk1>
      <a:lt1>
        <a:sysClr val="window" lastClr="FFFFFF"/>
      </a:lt1>
      <a:dk2>
        <a:srgbClr val="D0CECE"/>
      </a:dk2>
      <a:lt2>
        <a:srgbClr val="E7E6E6"/>
      </a:lt2>
      <a:accent1>
        <a:srgbClr val="243782"/>
      </a:accent1>
      <a:accent2>
        <a:srgbClr val="D85935"/>
      </a:accent2>
      <a:accent3>
        <a:srgbClr val="282B34"/>
      </a:accent3>
      <a:accent4>
        <a:srgbClr val="ECA935"/>
      </a:accent4>
      <a:accent5>
        <a:srgbClr val="5B9BD5"/>
      </a:accent5>
      <a:accent6>
        <a:srgbClr val="43AAA0"/>
      </a:accent6>
      <a:hlink>
        <a:srgbClr val="0563C1"/>
      </a:hlink>
      <a:folHlink>
        <a:srgbClr val="954F72"/>
      </a:folHlink>
    </a:clrScheme>
    <a:fontScheme name="STELLANTIS">
      <a:majorFont>
        <a:latin typeface="Encode Sans"/>
        <a:ea typeface=""/>
        <a:cs typeface=""/>
      </a:majorFont>
      <a:minorFont>
        <a:latin typeface="Encode Sans"/>
        <a:ea typeface=""/>
        <a:cs typeface=""/>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820C393D56CAC4DBF623AE1DD5B2851" ma:contentTypeVersion="4" ma:contentTypeDescription="Crée un document." ma:contentTypeScope="" ma:versionID="f425dbd753fe5c2eac1503e3861179be">
  <xsd:schema xmlns:xsd="http://www.w3.org/2001/XMLSchema" xmlns:xs="http://www.w3.org/2001/XMLSchema" xmlns:p="http://schemas.microsoft.com/office/2006/metadata/properties" xmlns:ns2="8d36e147-5122-4e1e-a538-67dd3983abcc" xmlns:ns3="3bfda894-21c2-4d4e-8a68-350d0905acfb" targetNamespace="http://schemas.microsoft.com/office/2006/metadata/properties" ma:root="true" ma:fieldsID="1994c3e18af78e56cd4660da9c3f1b9a" ns2:_="" ns3:_="">
    <xsd:import namespace="8d36e147-5122-4e1e-a538-67dd3983abcc"/>
    <xsd:import namespace="3bfda894-21c2-4d4e-8a68-350d0905acfb"/>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36e147-5122-4e1e-a538-67dd3983ab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bfda894-21c2-4d4e-8a68-350d0905acfb" elementFormDefault="qualified">
    <xsd:import namespace="http://schemas.microsoft.com/office/2006/documentManagement/types"/>
    <xsd:import namespace="http://schemas.microsoft.com/office/infopath/2007/PartnerControls"/>
    <xsd:element name="SharedWithUsers" ma:index="10"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58C0190-A0B8-40FC-9947-0356330A20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d36e147-5122-4e1e-a538-67dd3983abcc"/>
    <ds:schemaRef ds:uri="3bfda894-21c2-4d4e-8a68-350d0905acf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8E2B97B-C9D7-45EA-A1A2-FECBAF935BB3}">
  <ds:schemaRefs>
    <ds:schemaRef ds:uri="http://schemas.microsoft.com/sharepoint/v3/contenttype/forms"/>
  </ds:schemaRefs>
</ds:datastoreItem>
</file>

<file path=customXml/itemProps3.xml><?xml version="1.0" encoding="utf-8"?>
<ds:datastoreItem xmlns:ds="http://schemas.openxmlformats.org/officeDocument/2006/customXml" ds:itemID="{8D03B2BA-BFEE-4924-A99E-6782CED4F3A6}">
  <ds:schemaRefs>
    <ds:schemaRef ds:uri="8d36e147-5122-4e1e-a538-67dd3983abcc"/>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3bfda894-21c2-4d4e-8a68-350d0905acfb"/>
    <ds:schemaRef ds:uri="http://purl.org/dc/elements/1.1/"/>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19598</TotalTime>
  <Words>970</Words>
  <Application>Microsoft Office PowerPoint</Application>
  <PresentationFormat>A4 (21x29,7 cm)</PresentationFormat>
  <Paragraphs>60</Paragraphs>
  <Slides>2</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vt:i4>
      </vt:variant>
    </vt:vector>
  </HeadingPairs>
  <TitlesOfParts>
    <vt:vector size="7" baseType="lpstr">
      <vt:lpstr>Arial</vt:lpstr>
      <vt:lpstr>Calibri</vt:lpstr>
      <vt:lpstr>Century Gothic</vt:lpstr>
      <vt:lpstr>Encode Sans</vt:lpstr>
      <vt:lpstr>Tema di Office</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Patrizia Gariglio</dc:creator>
  <cp:lastModifiedBy>TERESA MARSICOVETERE</cp:lastModifiedBy>
  <cp:revision>423</cp:revision>
  <dcterms:created xsi:type="dcterms:W3CDTF">2021-10-21T09:29:49Z</dcterms:created>
  <dcterms:modified xsi:type="dcterms:W3CDTF">2023-04-28T17:32:21Z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FA1B87BE-9B72-40ED-8097-BBCB365B1EF4</vt:lpwstr>
  </property>
  <property fmtid="{D5CDD505-2E9C-101B-9397-08002B2CF9AE}" pid="3" name="ArticulatePath">
    <vt:lpwstr>AFTERSALES_BOOK SOS STELLANTIS_EN_PREMIUM - KOINE-Lisa_ok</vt:lpwstr>
  </property>
  <property fmtid="{D5CDD505-2E9C-101B-9397-08002B2CF9AE}" pid="4" name="MSIP_Label_2fd53d93-3f4c-4b90-b511-bd6bdbb4fba9_Enabled">
    <vt:lpwstr>true</vt:lpwstr>
  </property>
  <property fmtid="{D5CDD505-2E9C-101B-9397-08002B2CF9AE}" pid="5" name="MSIP_Label_2fd53d93-3f4c-4b90-b511-bd6bdbb4fba9_SetDate">
    <vt:lpwstr>2021-10-27T08:48:21Z</vt:lpwstr>
  </property>
  <property fmtid="{D5CDD505-2E9C-101B-9397-08002B2CF9AE}" pid="6" name="MSIP_Label_2fd53d93-3f4c-4b90-b511-bd6bdbb4fba9_Method">
    <vt:lpwstr>Standard</vt:lpwstr>
  </property>
  <property fmtid="{D5CDD505-2E9C-101B-9397-08002B2CF9AE}" pid="7" name="MSIP_Label_2fd53d93-3f4c-4b90-b511-bd6bdbb4fba9_Name">
    <vt:lpwstr>2fd53d93-3f4c-4b90-b511-bd6bdbb4fba9</vt:lpwstr>
  </property>
  <property fmtid="{D5CDD505-2E9C-101B-9397-08002B2CF9AE}" pid="8" name="MSIP_Label_2fd53d93-3f4c-4b90-b511-bd6bdbb4fba9_SiteId">
    <vt:lpwstr>d852d5cd-724c-4128-8812-ffa5db3f8507</vt:lpwstr>
  </property>
  <property fmtid="{D5CDD505-2E9C-101B-9397-08002B2CF9AE}" pid="9" name="MSIP_Label_2fd53d93-3f4c-4b90-b511-bd6bdbb4fba9_ActionId">
    <vt:lpwstr>07aaa458-6c8d-4016-a7c9-03b2a6e16d26</vt:lpwstr>
  </property>
  <property fmtid="{D5CDD505-2E9C-101B-9397-08002B2CF9AE}" pid="10" name="MSIP_Label_2fd53d93-3f4c-4b90-b511-bd6bdbb4fba9_ContentBits">
    <vt:lpwstr>0</vt:lpwstr>
  </property>
  <property fmtid="{D5CDD505-2E9C-101B-9397-08002B2CF9AE}" pid="11" name="ContentTypeId">
    <vt:lpwstr>0x0101008820C393D56CAC4DBF623AE1DD5B2851</vt:lpwstr>
  </property>
</Properties>
</file>