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handoutMasterIdLst>
    <p:handoutMasterId r:id="rId8"/>
  </p:handoutMasterIdLst>
  <p:sldIdLst>
    <p:sldId id="268" r:id="rId5"/>
    <p:sldId id="320" r:id="rId6"/>
  </p:sldIdLst>
  <p:sldSz cx="6858000" cy="9906000" type="A4"/>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8" userDrawn="1">
          <p15:clr>
            <a:srgbClr val="A4A3A4"/>
          </p15:clr>
        </p15:guide>
        <p15:guide id="2" pos="2160" userDrawn="1">
          <p15:clr>
            <a:srgbClr val="A4A3A4"/>
          </p15:clr>
        </p15:guide>
        <p15:guide id="4" orient="horz" pos="6023">
          <p15:clr>
            <a:srgbClr val="A4A3A4"/>
          </p15:clr>
        </p15:guide>
        <p15:guide id="5" pos="119">
          <p15:clr>
            <a:srgbClr val="A4A3A4"/>
          </p15:clr>
        </p15:guide>
        <p15:guide id="6" pos="4201">
          <p15:clr>
            <a:srgbClr val="A4A3A4"/>
          </p15:clr>
        </p15:guide>
        <p15:guide id="7" orient="horz" pos="94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A2B"/>
    <a:srgbClr val="A9ADB8"/>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1" autoAdjust="0"/>
    <p:restoredTop sz="94660"/>
  </p:normalViewPr>
  <p:slideViewPr>
    <p:cSldViewPr showGuides="1">
      <p:cViewPr varScale="1">
        <p:scale>
          <a:sx n="57" d="100"/>
          <a:sy n="57" d="100"/>
        </p:scale>
        <p:origin x="2765" y="67"/>
      </p:cViewPr>
      <p:guideLst>
        <p:guide orient="horz" pos="1228"/>
        <p:guide pos="2160"/>
        <p:guide orient="horz" pos="6023"/>
        <p:guide pos="119"/>
        <p:guide pos="4201"/>
        <p:guide orient="horz" pos="943"/>
      </p:guideLst>
    </p:cSldViewPr>
  </p:slid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10" y="-108"/>
      </p:cViewPr>
      <p:guideLst>
        <p:guide orient="horz" pos="2880"/>
        <p:guide pos="2160"/>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1E71FC-4183-43DF-88B3-A9BC281E445A}" type="datetimeFigureOut">
              <a:rPr lang="it-IT" smtClean="0"/>
              <a:t>28/04/2023</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D1ED98-FA9E-4394-8F56-F988971D71CB}" type="slidenum">
              <a:rPr lang="it-IT" smtClean="0"/>
              <a:t>‹N›</a:t>
            </a:fld>
            <a:endParaRPr lang="it-IT"/>
          </a:p>
        </p:txBody>
      </p:sp>
    </p:spTree>
    <p:extLst>
      <p:ext uri="{BB962C8B-B14F-4D97-AF65-F5344CB8AC3E}">
        <p14:creationId xmlns:p14="http://schemas.microsoft.com/office/powerpoint/2010/main" val="327897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2E87A-87EE-463E-B0AB-BAAEAB8C14E2}" type="datetimeFigureOut">
              <a:rPr lang="it-IT" smtClean="0"/>
              <a:t>28/04/2023</a:t>
            </a:fld>
            <a:endParaRPr lang="it-IT"/>
          </a:p>
        </p:txBody>
      </p:sp>
      <p:sp>
        <p:nvSpPr>
          <p:cNvPr id="4" name="Segnaposto immagine diapositiva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51433-EB0B-4006-A1D4-BDCC31C7F8FE}" type="slidenum">
              <a:rPr lang="it-IT" smtClean="0"/>
              <a:t>‹N›</a:t>
            </a:fld>
            <a:endParaRPr lang="it-IT"/>
          </a:p>
        </p:txBody>
      </p:sp>
    </p:spTree>
    <p:extLst>
      <p:ext uri="{BB962C8B-B14F-4D97-AF65-F5344CB8AC3E}">
        <p14:creationId xmlns:p14="http://schemas.microsoft.com/office/powerpoint/2010/main" val="25347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_Start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375432"/>
            <a:ext cx="4896036" cy="1560275"/>
          </a:xfrm>
          <a:prstGeom prst="rect">
            <a:avLst/>
          </a:prstGeom>
        </p:spPr>
      </p:pic>
    </p:spTree>
    <p:custDataLst>
      <p:tags r:id="rId1"/>
    </p:custDataLst>
    <p:extLst>
      <p:ext uri="{BB962C8B-B14F-4D97-AF65-F5344CB8AC3E}">
        <p14:creationId xmlns:p14="http://schemas.microsoft.com/office/powerpoint/2010/main" val="363607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S_Photo_Multi_Eng">
    <p:spTree>
      <p:nvGrpSpPr>
        <p:cNvPr id="1" name=""/>
        <p:cNvGrpSpPr/>
        <p:nvPr/>
      </p:nvGrpSpPr>
      <p:grpSpPr>
        <a:xfrm>
          <a:off x="0" y="0"/>
          <a:ext cx="0" cy="0"/>
          <a:chOff x="0" y="0"/>
          <a:chExt cx="0" cy="0"/>
        </a:xfrm>
      </p:grpSpPr>
      <p:sp>
        <p:nvSpPr>
          <p:cNvPr id="23" name="Espace réservé pour une image  4">
            <a:extLst>
              <a:ext uri="{FF2B5EF4-FFF2-40B4-BE49-F238E27FC236}">
                <a16:creationId xmlns:a16="http://schemas.microsoft.com/office/drawing/2014/main" id="{B45574D3-21C7-474C-8633-604DAECC72F7}"/>
              </a:ext>
            </a:extLst>
          </p:cNvPr>
          <p:cNvSpPr>
            <a:spLocks noGrp="1"/>
          </p:cNvSpPr>
          <p:nvPr>
            <p:ph type="pic" sz="quarter" idx="49"/>
          </p:nvPr>
        </p:nvSpPr>
        <p:spPr>
          <a:xfrm>
            <a:off x="5445000" y="6249000"/>
            <a:ext cx="936625" cy="576263"/>
          </a:xfrm>
        </p:spPr>
        <p:txBody>
          <a:bodyPr/>
          <a:lstStyle/>
          <a:p>
            <a:endParaRPr lang="fr-FR"/>
          </a:p>
        </p:txBody>
      </p:sp>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22" name="Espace réservé pour une image  4">
            <a:extLst>
              <a:ext uri="{FF2B5EF4-FFF2-40B4-BE49-F238E27FC236}">
                <a16:creationId xmlns:a16="http://schemas.microsoft.com/office/drawing/2014/main" id="{526819B1-F8F1-4602-9CD6-83F817C1C652}"/>
              </a:ext>
            </a:extLst>
          </p:cNvPr>
          <p:cNvSpPr>
            <a:spLocks noGrp="1"/>
          </p:cNvSpPr>
          <p:nvPr>
            <p:ph type="pic" sz="quarter" idx="48"/>
          </p:nvPr>
        </p:nvSpPr>
        <p:spPr>
          <a:xfrm>
            <a:off x="5685375" y="8005575"/>
            <a:ext cx="936625" cy="576263"/>
          </a:xfrm>
        </p:spPr>
        <p:txBody>
          <a:bodyPr/>
          <a:lstStyle/>
          <a:p>
            <a:endParaRPr lang="fr-FR"/>
          </a:p>
        </p:txBody>
      </p:sp>
      <p:sp>
        <p:nvSpPr>
          <p:cNvPr id="24" name="Espace réservé pour une image  4">
            <a:extLst>
              <a:ext uri="{FF2B5EF4-FFF2-40B4-BE49-F238E27FC236}">
                <a16:creationId xmlns:a16="http://schemas.microsoft.com/office/drawing/2014/main" id="{036FA9D8-0C4E-49B3-921F-3BF473046F9E}"/>
              </a:ext>
            </a:extLst>
          </p:cNvPr>
          <p:cNvSpPr>
            <a:spLocks noGrp="1"/>
          </p:cNvSpPr>
          <p:nvPr>
            <p:ph type="pic" sz="quarter" idx="50"/>
          </p:nvPr>
        </p:nvSpPr>
        <p:spPr>
          <a:xfrm>
            <a:off x="3861000" y="6249000"/>
            <a:ext cx="936625" cy="576263"/>
          </a:xfrm>
        </p:spPr>
        <p:txBody>
          <a:bodyPr/>
          <a:lstStyle/>
          <a:p>
            <a:endParaRPr lang="fr-FR"/>
          </a:p>
        </p:txBody>
      </p:sp>
      <p:sp>
        <p:nvSpPr>
          <p:cNvPr id="25" name="Espace réservé pour une image  4">
            <a:extLst>
              <a:ext uri="{FF2B5EF4-FFF2-40B4-BE49-F238E27FC236}">
                <a16:creationId xmlns:a16="http://schemas.microsoft.com/office/drawing/2014/main" id="{CA9ED661-DB57-4B1E-89B4-B325B804CCCD}"/>
              </a:ext>
            </a:extLst>
          </p:cNvPr>
          <p:cNvSpPr>
            <a:spLocks noGrp="1"/>
          </p:cNvSpPr>
          <p:nvPr>
            <p:ph type="pic" sz="quarter" idx="51"/>
          </p:nvPr>
        </p:nvSpPr>
        <p:spPr>
          <a:xfrm>
            <a:off x="2204375" y="6249000"/>
            <a:ext cx="936625" cy="576263"/>
          </a:xfrm>
        </p:spPr>
        <p:txBody>
          <a:bodyPr/>
          <a:lstStyle/>
          <a:p>
            <a:endParaRPr lang="fr-FR"/>
          </a:p>
        </p:txBody>
      </p:sp>
      <p:sp>
        <p:nvSpPr>
          <p:cNvPr id="26" name="Espace réservé pour une image  4">
            <a:extLst>
              <a:ext uri="{FF2B5EF4-FFF2-40B4-BE49-F238E27FC236}">
                <a16:creationId xmlns:a16="http://schemas.microsoft.com/office/drawing/2014/main" id="{02DC551E-1CE6-4C64-9295-98F4ABCB66F4}"/>
              </a:ext>
            </a:extLst>
          </p:cNvPr>
          <p:cNvSpPr>
            <a:spLocks noGrp="1"/>
          </p:cNvSpPr>
          <p:nvPr>
            <p:ph type="pic" sz="quarter" idx="52"/>
          </p:nvPr>
        </p:nvSpPr>
        <p:spPr>
          <a:xfrm>
            <a:off x="601325" y="6249000"/>
            <a:ext cx="936625" cy="576263"/>
          </a:xfrm>
        </p:spPr>
        <p:txBody>
          <a:bodyPr/>
          <a:lstStyle/>
          <a:p>
            <a:endParaRPr lang="fr-FR"/>
          </a:p>
        </p:txBody>
      </p:sp>
      <p:sp>
        <p:nvSpPr>
          <p:cNvPr id="17" name="CasellaDiTesto 1">
            <a:extLst>
              <a:ext uri="{FF2B5EF4-FFF2-40B4-BE49-F238E27FC236}">
                <a16:creationId xmlns:a16="http://schemas.microsoft.com/office/drawing/2014/main" id="{B505278A-2A39-4D28-AFF8-46F06F1F1EAF}"/>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99556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S_Photo_RETOUR ">
    <p:spTree>
      <p:nvGrpSpPr>
        <p:cNvPr id="1" name=""/>
        <p:cNvGrpSpPr/>
        <p:nvPr/>
      </p:nvGrpSpPr>
      <p:grpSpPr>
        <a:xfrm>
          <a:off x="0" y="0"/>
          <a:ext cx="0" cy="0"/>
          <a:chOff x="0" y="0"/>
          <a:chExt cx="0" cy="0"/>
        </a:xfrm>
      </p:grpSpPr>
      <p:sp>
        <p:nvSpPr>
          <p:cNvPr id="21" name="Espace réservé pour une image  4">
            <a:extLst>
              <a:ext uri="{FF2B5EF4-FFF2-40B4-BE49-F238E27FC236}">
                <a16:creationId xmlns:a16="http://schemas.microsoft.com/office/drawing/2014/main" id="{332BEDC6-D925-4855-BBE0-E4308B592BCA}"/>
              </a:ext>
            </a:extLst>
          </p:cNvPr>
          <p:cNvSpPr>
            <a:spLocks noGrp="1"/>
          </p:cNvSpPr>
          <p:nvPr>
            <p:ph type="pic" sz="quarter" idx="47"/>
          </p:nvPr>
        </p:nvSpPr>
        <p:spPr>
          <a:xfrm>
            <a:off x="5699100" y="4737000"/>
            <a:ext cx="936625" cy="576263"/>
          </a:xfrm>
        </p:spPr>
        <p:txBody>
          <a:bodyPr/>
          <a:lstStyle/>
          <a:p>
            <a:endParaRPr lang="fr-FR"/>
          </a:p>
        </p:txBody>
      </p:sp>
      <p:sp>
        <p:nvSpPr>
          <p:cNvPr id="5" name="Espace réservé pour une image  4">
            <a:extLst>
              <a:ext uri="{FF2B5EF4-FFF2-40B4-BE49-F238E27FC236}">
                <a16:creationId xmlns:a16="http://schemas.microsoft.com/office/drawing/2014/main" id="{9CCB2C3A-2E51-496F-838B-852FC49A27AC}"/>
              </a:ext>
            </a:extLst>
          </p:cNvPr>
          <p:cNvSpPr>
            <a:spLocks noGrp="1"/>
          </p:cNvSpPr>
          <p:nvPr>
            <p:ph type="pic" sz="quarter" idx="46"/>
          </p:nvPr>
        </p:nvSpPr>
        <p:spPr>
          <a:xfrm>
            <a:off x="5694275" y="3152737"/>
            <a:ext cx="936625" cy="576263"/>
          </a:xfrm>
        </p:spPr>
        <p:txBody>
          <a:bodyPr/>
          <a:lstStyle/>
          <a:p>
            <a:endParaRPr lang="fr-FR"/>
          </a:p>
        </p:txBody>
      </p:sp>
      <p:sp>
        <p:nvSpPr>
          <p:cNvPr id="61"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7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2FA9C60B-7C16-4225-B2D6-AD58AF062B3B}"/>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2BD5431-821F-4669-BFFB-769A4AE374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07F94C87-D1E6-4AA1-B026-92DE0A7EB9A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2" name="CasellaDiTesto 1">
            <a:extLst>
              <a:ext uri="{FF2B5EF4-FFF2-40B4-BE49-F238E27FC236}">
                <a16:creationId xmlns:a16="http://schemas.microsoft.com/office/drawing/2014/main" id="{E0EB25B9-75CA-4291-958D-632C74E41E1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94503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S_Photo_Single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object 2">
            <a:extLst>
              <a:ext uri="{FF2B5EF4-FFF2-40B4-BE49-F238E27FC236}">
                <a16:creationId xmlns:a16="http://schemas.microsoft.com/office/drawing/2014/main" id="{70E7B5DE-9DD0-4FA8-A2E3-EF350889841B}"/>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0EEA5C12-A466-439F-A6CD-AB9A7C681D59}"/>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0" name="CasellaDiTesto 1">
            <a:extLst>
              <a:ext uri="{FF2B5EF4-FFF2-40B4-BE49-F238E27FC236}">
                <a16:creationId xmlns:a16="http://schemas.microsoft.com/office/drawing/2014/main" id="{6F93F7C1-DAD5-4F36-B26B-68E500F34885}"/>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05311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over_End_En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71DCA02-C939-4A2B-AE95-A26BC7DE251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r="51208"/>
          <a:stretch/>
        </p:blipFill>
        <p:spPr>
          <a:xfrm>
            <a:off x="0" y="-372221"/>
            <a:ext cx="6858000" cy="10278221"/>
          </a:xfrm>
          <a:prstGeom prst="rect">
            <a:avLst/>
          </a:prstGeom>
        </p:spPr>
      </p:pic>
      <p:pic>
        <p:nvPicPr>
          <p:cNvPr id="6" name="Image 5">
            <a:extLst>
              <a:ext uri="{FF2B5EF4-FFF2-40B4-BE49-F238E27FC236}">
                <a16:creationId xmlns:a16="http://schemas.microsoft.com/office/drawing/2014/main" id="{AEA0F036-6C0E-4ECF-B061-A3D6CEC0810E}"/>
              </a:ext>
            </a:extLst>
          </p:cNvPr>
          <p:cNvPicPr>
            <a:picLocks noChangeAspect="1"/>
          </p:cNvPicPr>
          <p:nvPr userDrawn="1"/>
        </p:nvPicPr>
        <p:blipFill>
          <a:blip r:embed="rId4" cstate="print">
            <a:clrChange>
              <a:clrFrom>
                <a:srgbClr val="243782"/>
              </a:clrFrom>
              <a:clrTo>
                <a:srgbClr val="243782">
                  <a:alpha val="0"/>
                </a:srgbClr>
              </a:clrTo>
            </a:clrChange>
            <a:extLst>
              <a:ext uri="{28A0092B-C50C-407E-A947-70E740481C1C}">
                <a14:useLocalDpi xmlns:a14="http://schemas.microsoft.com/office/drawing/2010/main" val="0"/>
              </a:ext>
            </a:extLst>
          </a:blip>
          <a:stretch>
            <a:fillRect/>
          </a:stretch>
        </p:blipFill>
        <p:spPr>
          <a:xfrm>
            <a:off x="980981" y="7928725"/>
            <a:ext cx="4896036" cy="1560275"/>
          </a:xfrm>
          <a:prstGeom prst="rect">
            <a:avLst/>
          </a:prstGeom>
        </p:spPr>
      </p:pic>
    </p:spTree>
    <p:custDataLst>
      <p:tags r:id="rId1"/>
    </p:custDataLst>
    <p:extLst>
      <p:ext uri="{BB962C8B-B14F-4D97-AF65-F5344CB8AC3E}">
        <p14:creationId xmlns:p14="http://schemas.microsoft.com/office/powerpoint/2010/main" val="344753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ver_Eng">
    <p:spTree>
      <p:nvGrpSpPr>
        <p:cNvPr id="1" name=""/>
        <p:cNvGrpSpPr/>
        <p:nvPr/>
      </p:nvGrpSpPr>
      <p:grpSpPr>
        <a:xfrm>
          <a:off x="0" y="0"/>
          <a:ext cx="0" cy="0"/>
          <a:chOff x="0" y="0"/>
          <a:chExt cx="0" cy="0"/>
        </a:xfrm>
      </p:grpSpPr>
      <p:sp>
        <p:nvSpPr>
          <p:cNvPr id="5" name="Rectangle 32">
            <a:extLst>
              <a:ext uri="{FF2B5EF4-FFF2-40B4-BE49-F238E27FC236}">
                <a16:creationId xmlns:a16="http://schemas.microsoft.com/office/drawing/2014/main" id="{E7881E9E-7D94-4D89-9F0E-2B8DA1358877}"/>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8" name="Rectangle 32">
            <a:extLst>
              <a:ext uri="{FF2B5EF4-FFF2-40B4-BE49-F238E27FC236}">
                <a16:creationId xmlns:a16="http://schemas.microsoft.com/office/drawing/2014/main" id="{05F7D22F-0195-4B73-8F0A-C1FAD08CE4EB}"/>
              </a:ext>
            </a:extLst>
          </p:cNvPr>
          <p:cNvSpPr/>
          <p:nvPr userDrawn="1"/>
        </p:nvSpPr>
        <p:spPr bwMode="gray">
          <a:xfrm>
            <a:off x="0" y="0"/>
            <a:ext cx="6858000" cy="1284184"/>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 name="Titolo 1">
            <a:extLst>
              <a:ext uri="{FF2B5EF4-FFF2-40B4-BE49-F238E27FC236}">
                <a16:creationId xmlns:a16="http://schemas.microsoft.com/office/drawing/2014/main" id="{896734E0-414B-45AA-BAF2-985604FD6E1B}"/>
              </a:ext>
            </a:extLst>
          </p:cNvPr>
          <p:cNvSpPr>
            <a:spLocks noGrp="1"/>
          </p:cNvSpPr>
          <p:nvPr>
            <p:ph type="title"/>
          </p:nvPr>
        </p:nvSpPr>
        <p:spPr>
          <a:xfrm>
            <a:off x="188914" y="2874776"/>
            <a:ext cx="6480174" cy="1588127"/>
          </a:xfrm>
        </p:spPr>
        <p:txBody>
          <a:bodyPr>
            <a:spAutoFit/>
          </a:bodyPr>
          <a:lstStyle>
            <a:lvl1pPr algn="ctr">
              <a:defRPr lang="it-IT" sz="3600" b="1" kern="1200" cap="all" baseline="0" dirty="0">
                <a:solidFill>
                  <a:srgbClr val="243783"/>
                </a:solidFill>
                <a:latin typeface="Encode Sans" pitchFamily="2" charset="0"/>
                <a:ea typeface="+mn-ea"/>
                <a:cs typeface="+mn-cs"/>
              </a:defRPr>
            </a:lvl1pPr>
          </a:lstStyle>
          <a:p>
            <a:r>
              <a:rPr lang="it-IT" dirty="0"/>
              <a:t>Fare clic per modificare lo stile del titolo dello schema</a:t>
            </a:r>
          </a:p>
        </p:txBody>
      </p:sp>
      <p:sp>
        <p:nvSpPr>
          <p:cNvPr id="6" name="object 2">
            <a:extLst>
              <a:ext uri="{FF2B5EF4-FFF2-40B4-BE49-F238E27FC236}">
                <a16:creationId xmlns:a16="http://schemas.microsoft.com/office/drawing/2014/main" id="{233FCE7B-4407-4330-B3DD-33912FD3AC31}"/>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7" name="Google Shape;102;g100978f6af3_0_55">
            <a:extLst>
              <a:ext uri="{FF2B5EF4-FFF2-40B4-BE49-F238E27FC236}">
                <a16:creationId xmlns:a16="http://schemas.microsoft.com/office/drawing/2014/main" id="{4EFA811F-96FA-41AD-9E8E-1019670C43D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b="1">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362746CB-2AD1-42CF-A981-A85E8B97B9E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761480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ex_Eng">
    <p:spTree>
      <p:nvGrpSpPr>
        <p:cNvPr id="1" name=""/>
        <p:cNvGrpSpPr/>
        <p:nvPr/>
      </p:nvGrpSpPr>
      <p:grpSpPr>
        <a:xfrm>
          <a:off x="0" y="0"/>
          <a:ext cx="0" cy="0"/>
          <a:chOff x="0" y="0"/>
          <a:chExt cx="0" cy="0"/>
        </a:xfrm>
      </p:grpSpPr>
      <p:sp>
        <p:nvSpPr>
          <p:cNvPr id="20"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1"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2"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24"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490D9F43-5CBF-4399-8740-A001AAA157A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C002ABAC-DDEA-4800-8702-96EA408BFCDA}"/>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C3B49116-9440-40FC-8B32-CF6A297B8150}"/>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78C3FF17-A657-4787-94AC-CA540DD1186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414330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No Lock_Eng">
    <p:spTree>
      <p:nvGrpSpPr>
        <p:cNvPr id="1" name=""/>
        <p:cNvGrpSpPr/>
        <p:nvPr/>
      </p:nvGrpSpPr>
      <p:grpSpPr>
        <a:xfrm>
          <a:off x="0" y="0"/>
          <a:ext cx="0" cy="0"/>
          <a:chOff x="0" y="0"/>
          <a:chExt cx="0" cy="0"/>
        </a:xfrm>
      </p:grpSpPr>
      <p:sp>
        <p:nvSpPr>
          <p:cNvPr id="26"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8"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29"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0"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3D8E4F35-4CCA-48CA-BAFB-D62C19D6410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DB039783-A5AA-4944-96DC-6250C32FBECE}"/>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5D30F6DA-C0D9-4E0C-980D-BDD375C2A043}"/>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lvl1pPr>
              <a:defRPr>
                <a:solidFill>
                  <a:schemeClr val="bg1"/>
                </a:solidFill>
              </a:defRPr>
            </a:lvl1pPr>
          </a:lstStyle>
          <a:p>
            <a:pPr algn="r">
              <a:buSzPts val="1000"/>
            </a:pPr>
            <a:fld id="{00000000-1234-1234-1234-123412341234}" type="slidenum">
              <a:rPr lang="en-US" sz="1000" smtClean="0">
                <a:latin typeface="Century Gothic"/>
                <a:ea typeface="Century Gothic"/>
                <a:cs typeface="Century Gothic"/>
                <a:sym typeface="Century Gothic"/>
              </a:rPr>
              <a:pPr algn="r">
                <a:buSzPts val="1000"/>
              </a:pPr>
              <a:t>‹N›</a:t>
            </a:fld>
            <a:endParaRPr lang="en-US" sz="1000" dirty="0">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5150B449-5CD5-4DE5-BB04-23F435899199}"/>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304207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S_End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154293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OS_End_Eng VEH INSP">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CasellaDiTesto 1">
            <a:extLst>
              <a:ext uri="{FF2B5EF4-FFF2-40B4-BE49-F238E27FC236}">
                <a16:creationId xmlns:a16="http://schemas.microsoft.com/office/drawing/2014/main" id="{181948A2-DDD9-4613-BE38-AEA9CD1EE223}"/>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
        <p:nvSpPr>
          <p:cNvPr id="12" name="Espace réservé pour une image  4">
            <a:extLst>
              <a:ext uri="{FF2B5EF4-FFF2-40B4-BE49-F238E27FC236}">
                <a16:creationId xmlns:a16="http://schemas.microsoft.com/office/drawing/2014/main" id="{087D7724-8367-4BB0-ADF6-43A0161644DA}"/>
              </a:ext>
            </a:extLst>
          </p:cNvPr>
          <p:cNvSpPr>
            <a:spLocks noGrp="1"/>
          </p:cNvSpPr>
          <p:nvPr>
            <p:ph type="pic" sz="quarter" idx="47"/>
          </p:nvPr>
        </p:nvSpPr>
        <p:spPr>
          <a:xfrm>
            <a:off x="5699100" y="4737000"/>
            <a:ext cx="936625" cy="576263"/>
          </a:xfrm>
        </p:spPr>
        <p:txBody>
          <a:bodyPr/>
          <a:lstStyle/>
          <a:p>
            <a:endParaRPr lang="fr-FR"/>
          </a:p>
        </p:txBody>
      </p:sp>
      <p:sp>
        <p:nvSpPr>
          <p:cNvPr id="14" name="Espace réservé pour une image  4">
            <a:extLst>
              <a:ext uri="{FF2B5EF4-FFF2-40B4-BE49-F238E27FC236}">
                <a16:creationId xmlns:a16="http://schemas.microsoft.com/office/drawing/2014/main" id="{EF4C7371-D71B-4C00-B8C9-969467725F70}"/>
              </a:ext>
            </a:extLst>
          </p:cNvPr>
          <p:cNvSpPr>
            <a:spLocks noGrp="1"/>
          </p:cNvSpPr>
          <p:nvPr>
            <p:ph type="pic" sz="quarter" idx="46"/>
          </p:nvPr>
        </p:nvSpPr>
        <p:spPr>
          <a:xfrm>
            <a:off x="5694275" y="3152737"/>
            <a:ext cx="936625" cy="576263"/>
          </a:xfrm>
        </p:spPr>
        <p:txBody>
          <a:bodyPr/>
          <a:lstStyle/>
          <a:p>
            <a:endParaRPr lang="fr-FR"/>
          </a:p>
        </p:txBody>
      </p:sp>
    </p:spTree>
    <p:custDataLst>
      <p:tags r:id="rId1"/>
    </p:custDataLst>
    <p:extLst>
      <p:ext uri="{BB962C8B-B14F-4D97-AF65-F5344CB8AC3E}">
        <p14:creationId xmlns:p14="http://schemas.microsoft.com/office/powerpoint/2010/main" val="398659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S_End_Eng 1 photo pre picki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3"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34"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35"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CB405FDE-303C-42F4-AAB5-38941278A48A}"/>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solidFill>
                <a:schemeClr val="bg1"/>
              </a:solidFill>
              <a:latin typeface="Encode Sans" pitchFamily="2" charset="0"/>
            </a:endParaRPr>
          </a:p>
        </p:txBody>
      </p:sp>
      <p:sp>
        <p:nvSpPr>
          <p:cNvPr id="7" name="object 2">
            <a:extLst>
              <a:ext uri="{FF2B5EF4-FFF2-40B4-BE49-F238E27FC236}">
                <a16:creationId xmlns:a16="http://schemas.microsoft.com/office/drawing/2014/main" id="{DDC5F99A-E8A2-4128-BB5B-84FA9D86BE69}"/>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4C968931-0506-4FEB-88CC-A4099AC3F112}"/>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graphicFrame>
        <p:nvGraphicFramePr>
          <p:cNvPr id="9" name="object 4">
            <a:extLst>
              <a:ext uri="{FF2B5EF4-FFF2-40B4-BE49-F238E27FC236}">
                <a16:creationId xmlns:a16="http://schemas.microsoft.com/office/drawing/2014/main" id="{12FA50FC-6C47-47B2-85EB-E1957AAEB930}"/>
              </a:ext>
            </a:extLst>
          </p:cNvPr>
          <p:cNvGraphicFramePr>
            <a:graphicFrameLocks noGrp="1"/>
          </p:cNvGraphicFramePr>
          <p:nvPr userDrawn="1">
            <p:extLst>
              <p:ext uri="{D42A27DB-BD31-4B8C-83A1-F6EECF244321}">
                <p14:modId xmlns:p14="http://schemas.microsoft.com/office/powerpoint/2010/main" val="4016539312"/>
              </p:ext>
            </p:extLst>
          </p:nvPr>
        </p:nvGraphicFramePr>
        <p:xfrm>
          <a:off x="168186" y="9082354"/>
          <a:ext cx="6495101" cy="393946"/>
        </p:xfrm>
        <a:graphic>
          <a:graphicData uri="http://schemas.openxmlformats.org/drawingml/2006/table">
            <a:tbl>
              <a:tblPr firstRow="1" bandRow="1">
                <a:tableStyleId>{2D5ABB26-0587-4C30-8999-92F81FD0307C}</a:tableStyleId>
              </a:tblPr>
              <a:tblGrid>
                <a:gridCol w="1527101">
                  <a:extLst>
                    <a:ext uri="{9D8B030D-6E8A-4147-A177-3AD203B41FA5}">
                      <a16:colId xmlns:a16="http://schemas.microsoft.com/office/drawing/2014/main" val="20000"/>
                    </a:ext>
                  </a:extLst>
                </a:gridCol>
                <a:gridCol w="16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0002"/>
                    </a:ext>
                  </a:extLst>
                </a:gridCol>
                <a:gridCol w="1656000">
                  <a:extLst>
                    <a:ext uri="{9D8B030D-6E8A-4147-A177-3AD203B41FA5}">
                      <a16:colId xmlns:a16="http://schemas.microsoft.com/office/drawing/2014/main" val="2920120111"/>
                    </a:ext>
                  </a:extLst>
                </a:gridCol>
              </a:tblGrid>
              <a:tr h="183600">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a:noFill/>
                    </a:lnL>
                    <a:lnR w="12700" cap="flat" cmpd="sng" algn="ctr">
                      <a:solidFill>
                        <a:schemeClr val="bg1"/>
                      </a:solidFill>
                      <a:prstDash val="solid"/>
                      <a:round/>
                      <a:headEnd type="none" w="med" len="med"/>
                      <a:tailEnd type="none" w="med" len="med"/>
                    </a:lnR>
                    <a:lnT>
                      <a:noFill/>
                    </a:lnT>
                    <a:lnB w="6350">
                      <a:noFill/>
                      <a:prstDash val="solid"/>
                    </a:lnB>
                    <a:lnTlToBr w="12700" cmpd="sng">
                      <a:noFill/>
                      <a:prstDash val="solid"/>
                    </a:lnTlToBr>
                    <a:lnBlToTr w="12700" cmpd="sng">
                      <a:noFill/>
                      <a:prstDash val="solid"/>
                    </a:lnBlToTr>
                    <a:noFill/>
                  </a:tcPr>
                </a:tc>
                <a:tc>
                  <a:txBody>
                    <a:bodyPr/>
                    <a:lstStyle/>
                    <a:p>
                      <a:pPr marL="0" algn="ctr">
                        <a:lnSpc>
                          <a:spcPct val="100000"/>
                        </a:lnSpc>
                        <a:spcBef>
                          <a:spcPts val="0"/>
                        </a:spcBef>
                      </a:pPr>
                      <a:r>
                        <a:rPr lang="fr-FR" sz="800" b="1" spc="-5" dirty="0" err="1">
                          <a:solidFill>
                            <a:srgbClr val="051A2B"/>
                          </a:solidFill>
                          <a:latin typeface="Century Gothic" panose="020B0502020202020204" pitchFamily="34" charset="0"/>
                          <a:cs typeface="Arial"/>
                        </a:rPr>
                        <a:t>Dealership</a:t>
                      </a:r>
                      <a:r>
                        <a:rPr lang="fr-FR" sz="800" b="1" spc="-5" baseline="0" dirty="0">
                          <a:solidFill>
                            <a:srgbClr val="051A2B"/>
                          </a:solidFill>
                          <a:latin typeface="Century Gothic" panose="020B0502020202020204" pitchFamily="34" charset="0"/>
                          <a:cs typeface="Arial"/>
                        </a:rPr>
                        <a:t> </a:t>
                      </a:r>
                      <a:r>
                        <a:rPr lang="fr-FR" sz="800" b="1" spc="-5" baseline="0" dirty="0" err="1">
                          <a:solidFill>
                            <a:srgbClr val="051A2B"/>
                          </a:solidFill>
                          <a:latin typeface="Century Gothic" panose="020B0502020202020204" pitchFamily="34" charset="0"/>
                          <a:cs typeface="Arial"/>
                        </a:rPr>
                        <a:t>Director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spc="-5" dirty="0" err="1">
                          <a:solidFill>
                            <a:srgbClr val="051A2B"/>
                          </a:solidFill>
                          <a:latin typeface="Century Gothic" panose="020B0502020202020204" pitchFamily="34" charset="0"/>
                          <a:cs typeface="Arial"/>
                        </a:rPr>
                        <a:t>Aftersales</a:t>
                      </a:r>
                      <a:r>
                        <a:rPr lang="fr-FR" sz="800" b="1" spc="-5" dirty="0">
                          <a:solidFill>
                            <a:srgbClr val="051A2B"/>
                          </a:solidFill>
                          <a:latin typeface="Century Gothic" panose="020B0502020202020204" pitchFamily="34" charset="0"/>
                          <a:cs typeface="Arial"/>
                        </a:rPr>
                        <a:t> Manager</a:t>
                      </a:r>
                      <a:endParaRPr sz="800"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marL="0" indent="0" algn="ctr">
                        <a:lnSpc>
                          <a:spcPct val="100000"/>
                        </a:lnSpc>
                        <a:spcBef>
                          <a:spcPts val="0"/>
                        </a:spcBef>
                      </a:pPr>
                      <a:r>
                        <a:rPr lang="fr-FR" sz="800" b="1" dirty="0" err="1">
                          <a:solidFill>
                            <a:srgbClr val="051A2B"/>
                          </a:solidFill>
                          <a:latin typeface="Century Gothic" panose="020B0502020202020204" pitchFamily="34" charset="0"/>
                          <a:cs typeface="Arial"/>
                        </a:rPr>
                        <a:t>Applied</a:t>
                      </a:r>
                      <a:r>
                        <a:rPr lang="fr-FR" sz="800" b="1" dirty="0">
                          <a:solidFill>
                            <a:srgbClr val="051A2B"/>
                          </a:solidFill>
                          <a:latin typeface="Century Gothic" panose="020B0502020202020204" pitchFamily="34" charset="0"/>
                          <a:cs typeface="Arial"/>
                        </a:rPr>
                        <a:t> by</a:t>
                      </a:r>
                      <a:endParaRPr sz="800" b="1" dirty="0">
                        <a:solidFill>
                          <a:srgbClr val="051A2B"/>
                        </a:solidFill>
                        <a:latin typeface="Century Gothic" panose="020B0502020202020204" pitchFamily="34" charset="0"/>
                        <a:cs typeface="Arial"/>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extLst>
                  <a:ext uri="{0D108BD9-81ED-4DB2-BD59-A6C34878D82A}">
                    <a16:rowId xmlns:a16="http://schemas.microsoft.com/office/drawing/2014/main" val="10000"/>
                  </a:ext>
                </a:extLst>
              </a:tr>
              <a:tr h="210346">
                <a:tc>
                  <a:txBody>
                    <a:bodyPr/>
                    <a:lstStyle/>
                    <a:p>
                      <a:pPr marL="114300">
                        <a:lnSpc>
                          <a:spcPct val="100000"/>
                        </a:lnSpc>
                        <a:spcBef>
                          <a:spcPts val="560"/>
                        </a:spcBef>
                      </a:pPr>
                      <a:r>
                        <a:rPr sz="800" b="1" spc="-5" dirty="0">
                          <a:solidFill>
                            <a:srgbClr val="051A2B"/>
                          </a:solidFill>
                          <a:latin typeface="Century Gothic" panose="020B0502020202020204" pitchFamily="34" charset="0"/>
                          <a:cs typeface="Arial"/>
                        </a:rPr>
                        <a:t>N</a:t>
                      </a:r>
                      <a:r>
                        <a:rPr lang="fr-FR" sz="800" b="1" spc="-5" dirty="0" err="1">
                          <a:solidFill>
                            <a:srgbClr val="051A2B"/>
                          </a:solidFill>
                          <a:latin typeface="Century Gothic" panose="020B0502020202020204" pitchFamily="34" charset="0"/>
                          <a:cs typeface="Arial"/>
                        </a:rPr>
                        <a:t>ame</a:t>
                      </a:r>
                      <a:r>
                        <a:rPr sz="800" b="1" spc="-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 </a:t>
                      </a:r>
                      <a:r>
                        <a:rPr sz="800" b="1" spc="-5" dirty="0">
                          <a:solidFill>
                            <a:srgbClr val="051A2B"/>
                          </a:solidFill>
                          <a:latin typeface="Century Gothic" panose="020B0502020202020204" pitchFamily="34" charset="0"/>
                          <a:cs typeface="Arial"/>
                        </a:rPr>
                        <a:t>Date </a:t>
                      </a:r>
                      <a:r>
                        <a:rPr sz="800" b="1" dirty="0">
                          <a:solidFill>
                            <a:srgbClr val="051A2B"/>
                          </a:solidFill>
                          <a:latin typeface="Century Gothic" panose="020B0502020202020204" pitchFamily="34" charset="0"/>
                          <a:cs typeface="Arial"/>
                        </a:rPr>
                        <a:t>/</a:t>
                      </a:r>
                      <a:r>
                        <a:rPr sz="800" b="1" spc="-45" dirty="0">
                          <a:solidFill>
                            <a:srgbClr val="051A2B"/>
                          </a:solidFill>
                          <a:latin typeface="Century Gothic" panose="020B0502020202020204" pitchFamily="34" charset="0"/>
                          <a:cs typeface="Arial"/>
                        </a:rPr>
                        <a:t> </a:t>
                      </a:r>
                      <a:r>
                        <a:rPr sz="800" b="1" dirty="0">
                          <a:solidFill>
                            <a:srgbClr val="051A2B"/>
                          </a:solidFill>
                          <a:latin typeface="Century Gothic" panose="020B0502020202020204" pitchFamily="34" charset="0"/>
                          <a:cs typeface="Arial"/>
                        </a:rPr>
                        <a:t>Signature</a:t>
                      </a:r>
                      <a:endParaRPr sz="800" dirty="0">
                        <a:solidFill>
                          <a:srgbClr val="051A2B"/>
                        </a:solidFill>
                        <a:latin typeface="Century Gothic" panose="020B0502020202020204" pitchFamily="34" charset="0"/>
                        <a:cs typeface="Arial"/>
                      </a:endParaRPr>
                    </a:p>
                  </a:txBody>
                  <a:tcPr marL="0" marR="0" marT="71120" marB="0">
                    <a:lnL w="6350">
                      <a:noFill/>
                      <a:prstDash val="soli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solidFill>
                      <a:schemeClr val="accent3">
                        <a:lumMod val="10000"/>
                        <a:lumOff val="90000"/>
                      </a:schemeClr>
                    </a:solid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chemeClr val="bg1"/>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rgbClr val="DCEAED"/>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tc>
                  <a:txBody>
                    <a:bodyPr/>
                    <a:lstStyle/>
                    <a:p>
                      <a:pPr>
                        <a:lnSpc>
                          <a:spcPct val="100000"/>
                        </a:lnSpc>
                      </a:pPr>
                      <a:endParaRPr sz="800" dirty="0">
                        <a:solidFill>
                          <a:srgbClr val="083266"/>
                        </a:solidFill>
                        <a:latin typeface="Century Gothic" panose="020B0502020202020204" pitchFamily="34" charset="0"/>
                        <a:cs typeface="Times New Roman"/>
                      </a:endParaRPr>
                    </a:p>
                  </a:txBody>
                  <a:tcPr marL="0" marR="0" marT="0" marB="0">
                    <a:lnL w="12700" cap="flat" cmpd="sng" algn="ctr">
                      <a:solidFill>
                        <a:srgbClr val="DCEAED"/>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a:noFill/>
                      <a:prstDash val="solid"/>
                    </a:lnT>
                    <a:lnB w="6350">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object 30">
            <a:extLst>
              <a:ext uri="{FF2B5EF4-FFF2-40B4-BE49-F238E27FC236}">
                <a16:creationId xmlns:a16="http://schemas.microsoft.com/office/drawing/2014/main" id="{129954F5-F68A-43A3-9D5A-C6C9AC3F9DEC}"/>
              </a:ext>
            </a:extLst>
          </p:cNvPr>
          <p:cNvSpPr txBox="1"/>
          <p:nvPr userDrawn="1"/>
        </p:nvSpPr>
        <p:spPr>
          <a:xfrm>
            <a:off x="197945" y="9035528"/>
            <a:ext cx="1431772" cy="135935"/>
          </a:xfrm>
          <a:prstGeom prst="rect">
            <a:avLst/>
          </a:prstGeom>
        </p:spPr>
        <p:txBody>
          <a:bodyPr vert="horz" wrap="square" lIns="0" tIns="12700" rIns="0" bIns="0" rtlCol="0">
            <a:spAutoFit/>
          </a:bodyPr>
          <a:lstStyle/>
          <a:p>
            <a:pPr marL="12700">
              <a:lnSpc>
                <a:spcPct val="100000"/>
              </a:lnSpc>
              <a:spcBef>
                <a:spcPts val="100"/>
              </a:spcBef>
            </a:pPr>
            <a:r>
              <a:rPr lang="fr-FR" sz="800" b="1" spc="-10" dirty="0" err="1">
                <a:solidFill>
                  <a:srgbClr val="051A2B"/>
                </a:solidFill>
                <a:latin typeface="Encode Sans" pitchFamily="2" charset="0"/>
                <a:cs typeface="Arial"/>
              </a:rPr>
              <a:t>Dealership</a:t>
            </a:r>
            <a:r>
              <a:rPr lang="fr-FR" sz="800" b="1" spc="-10" dirty="0">
                <a:solidFill>
                  <a:srgbClr val="051A2B"/>
                </a:solidFill>
                <a:latin typeface="Encode Sans" pitchFamily="2" charset="0"/>
                <a:cs typeface="Arial"/>
              </a:rPr>
              <a:t> </a:t>
            </a:r>
            <a:r>
              <a:rPr lang="fr-FR" sz="800" b="1" spc="-10" dirty="0" err="1">
                <a:solidFill>
                  <a:srgbClr val="051A2B"/>
                </a:solidFill>
                <a:latin typeface="Encode Sans" pitchFamily="2" charset="0"/>
                <a:cs typeface="Arial"/>
              </a:rPr>
              <a:t>name</a:t>
            </a:r>
            <a:endParaRPr sz="800" b="1" dirty="0">
              <a:solidFill>
                <a:srgbClr val="051A2B"/>
              </a:solidFill>
              <a:latin typeface="Encode Sans" pitchFamily="2" charset="0"/>
              <a:cs typeface="Arial"/>
            </a:endParaRPr>
          </a:p>
        </p:txBody>
      </p:sp>
      <p:sp>
        <p:nvSpPr>
          <p:cNvPr id="13" name="Espace réservé pour une image  4">
            <a:extLst>
              <a:ext uri="{FF2B5EF4-FFF2-40B4-BE49-F238E27FC236}">
                <a16:creationId xmlns:a16="http://schemas.microsoft.com/office/drawing/2014/main" id="{B1A1DDDF-19B5-4E35-8EB5-8211B52EE2D2}"/>
              </a:ext>
            </a:extLst>
          </p:cNvPr>
          <p:cNvSpPr>
            <a:spLocks noGrp="1"/>
          </p:cNvSpPr>
          <p:nvPr>
            <p:ph type="pic" sz="quarter" idx="49"/>
          </p:nvPr>
        </p:nvSpPr>
        <p:spPr>
          <a:xfrm>
            <a:off x="5445000" y="6249000"/>
            <a:ext cx="936625" cy="576263"/>
          </a:xfrm>
        </p:spPr>
        <p:txBody>
          <a:bodyPr wrap="square"/>
          <a:lstStyle/>
          <a:p>
            <a:endParaRPr lang="fr-FR"/>
          </a:p>
        </p:txBody>
      </p:sp>
      <p:sp>
        <p:nvSpPr>
          <p:cNvPr id="14" name="CasellaDiTesto 1">
            <a:extLst>
              <a:ext uri="{FF2B5EF4-FFF2-40B4-BE49-F238E27FC236}">
                <a16:creationId xmlns:a16="http://schemas.microsoft.com/office/drawing/2014/main" id="{9CD2E3FB-F8A7-4DC1-9AA2-13F860DFCA86}"/>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2 (06/2023)</a:t>
            </a:r>
          </a:p>
        </p:txBody>
      </p:sp>
    </p:spTree>
    <p:custDataLst>
      <p:tags r:id="rId1"/>
    </p:custDataLst>
    <p:extLst>
      <p:ext uri="{BB962C8B-B14F-4D97-AF65-F5344CB8AC3E}">
        <p14:creationId xmlns:p14="http://schemas.microsoft.com/office/powerpoint/2010/main" val="254243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OS_Start_Eng">
    <p:spTree>
      <p:nvGrpSpPr>
        <p:cNvPr id="1" name=""/>
        <p:cNvGrpSpPr/>
        <p:nvPr/>
      </p:nvGrpSpPr>
      <p:grpSpPr>
        <a:xfrm>
          <a:off x="0" y="0"/>
          <a:ext cx="0" cy="0"/>
          <a:chOff x="0" y="0"/>
          <a:chExt cx="0" cy="0"/>
        </a:xfrm>
      </p:grpSpPr>
      <p:sp>
        <p:nvSpPr>
          <p:cNvPr id="29" name="Rectangle 32">
            <a:extLst>
              <a:ext uri="{FF2B5EF4-FFF2-40B4-BE49-F238E27FC236}">
                <a16:creationId xmlns:a16="http://schemas.microsoft.com/office/drawing/2014/main" id="{AE2CC0A7-74A7-405A-A331-882112058C89}"/>
              </a:ext>
            </a:extLst>
          </p:cNvPr>
          <p:cNvSpPr/>
          <p:nvPr userDrawn="1"/>
        </p:nvSpPr>
        <p:spPr bwMode="gray">
          <a:xfrm>
            <a:off x="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47" name="Rectangle 32">
            <a:extLst>
              <a:ext uri="{FF2B5EF4-FFF2-40B4-BE49-F238E27FC236}">
                <a16:creationId xmlns:a16="http://schemas.microsoft.com/office/drawing/2014/main" id="{AE2CC0A7-74A7-405A-A331-882112058C89}"/>
              </a:ext>
            </a:extLst>
          </p:cNvPr>
          <p:cNvSpPr/>
          <p:nvPr userDrawn="1"/>
        </p:nvSpPr>
        <p:spPr bwMode="gray">
          <a:xfrm>
            <a:off x="0" y="0"/>
            <a:ext cx="6858000" cy="561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8" name="CasellaDiTesto 77">
            <a:extLst>
              <a:ext uri="{FF2B5EF4-FFF2-40B4-BE49-F238E27FC236}">
                <a16:creationId xmlns:a16="http://schemas.microsoft.com/office/drawing/2014/main" id="{F5ECA8DA-1747-464D-AB35-EDD53FA09AD1}"/>
              </a:ext>
            </a:extLst>
          </p:cNvPr>
          <p:cNvSpPr txBox="1"/>
          <p:nvPr userDrawn="1"/>
        </p:nvSpPr>
        <p:spPr>
          <a:xfrm>
            <a:off x="188913" y="147199"/>
            <a:ext cx="4360626" cy="266602"/>
          </a:xfrm>
          <a:prstGeom prst="rect">
            <a:avLst/>
          </a:prstGeom>
        </p:spPr>
        <p:txBody>
          <a:bodyPr vert="horz" lIns="72000" tIns="36000" rIns="72000" bIns="36000" rtlCol="0">
            <a:spAutoFit/>
          </a:bodyPr>
          <a:lstStyle>
            <a:lvl1pPr indent="0" defTabSz="685800">
              <a:lnSpc>
                <a:spcPct val="90000"/>
              </a:lnSpc>
              <a:spcBef>
                <a:spcPts val="750"/>
              </a:spcBef>
              <a:buFont typeface="Arial" panose="020B0604020202020204" pitchFamily="34" charset="0"/>
              <a:buNone/>
              <a:defRPr sz="1000" b="0">
                <a:solidFill>
                  <a:schemeClr val="bg1"/>
                </a:solidFill>
                <a:latin typeface="Encode Sans" pitchFamily="2" charset="0"/>
              </a:defRPr>
            </a:lvl1pPr>
            <a:lvl2pPr marL="514350" indent="-171450" defTabSz="685800">
              <a:lnSpc>
                <a:spcPct val="90000"/>
              </a:lnSpc>
              <a:spcBef>
                <a:spcPts val="375"/>
              </a:spcBef>
              <a:buFont typeface="Arial" panose="020B0604020202020204" pitchFamily="34" charset="0"/>
              <a:buChar char="•"/>
              <a:defRPr>
                <a:latin typeface="Encode Sans" pitchFamily="2" charset="0"/>
              </a:defRPr>
            </a:lvl2pPr>
            <a:lvl3pPr marL="857250" indent="-171450" defTabSz="685800">
              <a:lnSpc>
                <a:spcPct val="90000"/>
              </a:lnSpc>
              <a:spcBef>
                <a:spcPts val="375"/>
              </a:spcBef>
              <a:buFont typeface="Arial" panose="020B0604020202020204" pitchFamily="34" charset="0"/>
              <a:buChar char="•"/>
              <a:defRPr sz="1500">
                <a:latin typeface="Encode Sans" pitchFamily="2" charset="0"/>
              </a:defRPr>
            </a:lvl3pPr>
            <a:lvl4pPr marL="1200150" indent="-171450" defTabSz="685800">
              <a:lnSpc>
                <a:spcPct val="90000"/>
              </a:lnSpc>
              <a:spcBef>
                <a:spcPts val="375"/>
              </a:spcBef>
              <a:buFont typeface="Arial" panose="020B0604020202020204" pitchFamily="34" charset="0"/>
              <a:buChar char="•"/>
              <a:defRPr sz="1350">
                <a:latin typeface="Encode Sans" pitchFamily="2" charset="0"/>
              </a:defRPr>
            </a:lvl4pPr>
            <a:lvl5pPr marL="1543050" indent="-171450" defTabSz="685800">
              <a:lnSpc>
                <a:spcPct val="90000"/>
              </a:lnSpc>
              <a:spcBef>
                <a:spcPts val="375"/>
              </a:spcBef>
              <a:buFont typeface="Arial" panose="020B0604020202020204" pitchFamily="34" charset="0"/>
              <a:buChar char="•"/>
              <a:defRPr sz="1350">
                <a:latin typeface="Encode Sans" pitchFamily="2" charset="0"/>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lvl="0"/>
            <a:r>
              <a:rPr lang="en-US" sz="1400" dirty="0">
                <a:latin typeface="Century Gothic" panose="020B0502020202020204" pitchFamily="34" charset="0"/>
              </a:rPr>
              <a:t>AFTERSALES OPERATING STANDARDS</a:t>
            </a:r>
            <a:endParaRPr lang="fr-FR" sz="1400" dirty="0">
              <a:latin typeface="Century Gothic" panose="020B0502020202020204" pitchFamily="34" charset="0"/>
            </a:endParaRPr>
          </a:p>
        </p:txBody>
      </p:sp>
      <p:pic>
        <p:nvPicPr>
          <p:cNvPr id="19" name="Google Shape;195;gf8625c84ea_1_250" descr="Picture 24"/>
          <p:cNvPicPr preferRelativeResize="0"/>
          <p:nvPr userDrawn="1"/>
        </p:nvPicPr>
        <p:blipFill rotWithShape="1">
          <a:blip r:embed="rId3">
            <a:alphaModFix/>
          </a:blip>
          <a:srcRect/>
          <a:stretch/>
        </p:blipFill>
        <p:spPr>
          <a:xfrm>
            <a:off x="5884199" y="0"/>
            <a:ext cx="973801" cy="576000"/>
          </a:xfrm>
          <a:prstGeom prst="rect">
            <a:avLst/>
          </a:prstGeom>
          <a:noFill/>
          <a:ln>
            <a:noFill/>
          </a:ln>
        </p:spPr>
      </p:pic>
      <p:sp>
        <p:nvSpPr>
          <p:cNvPr id="6" name="Rectangle 32">
            <a:extLst>
              <a:ext uri="{FF2B5EF4-FFF2-40B4-BE49-F238E27FC236}">
                <a16:creationId xmlns:a16="http://schemas.microsoft.com/office/drawing/2014/main" id="{1CFF8A2D-9317-406B-805E-461F2D655BA9}"/>
              </a:ext>
            </a:extLst>
          </p:cNvPr>
          <p:cNvSpPr/>
          <p:nvPr userDrawn="1"/>
        </p:nvSpPr>
        <p:spPr bwMode="gray">
          <a:xfrm>
            <a:off x="12050" y="9489000"/>
            <a:ext cx="6858000" cy="417000"/>
          </a:xfrm>
          <a:prstGeom prst="rect">
            <a:avLst/>
          </a:prstGeom>
          <a:solidFill>
            <a:srgbClr val="051A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3">
              <a:latin typeface="Encode Sans" pitchFamily="2" charset="0"/>
            </a:endParaRPr>
          </a:p>
        </p:txBody>
      </p:sp>
      <p:sp>
        <p:nvSpPr>
          <p:cNvPr id="7" name="object 2">
            <a:extLst>
              <a:ext uri="{FF2B5EF4-FFF2-40B4-BE49-F238E27FC236}">
                <a16:creationId xmlns:a16="http://schemas.microsoft.com/office/drawing/2014/main" id="{FBEC9B1E-1417-48DE-92FC-C06EE17FCE5F}"/>
              </a:ext>
            </a:extLst>
          </p:cNvPr>
          <p:cNvSpPr txBox="1"/>
          <p:nvPr userDrawn="1"/>
        </p:nvSpPr>
        <p:spPr>
          <a:xfrm>
            <a:off x="188913" y="9728603"/>
            <a:ext cx="6480175" cy="105157"/>
          </a:xfrm>
          <a:prstGeom prst="rect">
            <a:avLst/>
          </a:prstGeom>
        </p:spPr>
        <p:txBody>
          <a:bodyPr vert="horz" wrap="square" lIns="0" tIns="12700" rIns="0" bIns="0" rtlCol="0">
            <a:spAutoFit/>
          </a:bodyPr>
          <a:lstStyle/>
          <a:p>
            <a:pPr marL="12700" algn="ctr">
              <a:lnSpc>
                <a:spcPct val="100000"/>
              </a:lnSpc>
              <a:spcBef>
                <a:spcPts val="100"/>
              </a:spcBef>
            </a:pPr>
            <a:r>
              <a:rPr lang="en-US" sz="600" i="1" spc="-5" dirty="0">
                <a:solidFill>
                  <a:schemeClr val="bg1"/>
                </a:solidFill>
                <a:latin typeface="Century Gothic" panose="020B0502020202020204" pitchFamily="34" charset="0"/>
                <a:cs typeface="Arial"/>
              </a:rPr>
              <a:t>Document reserved for the internal use of the Maserati Dealers</a:t>
            </a:r>
          </a:p>
        </p:txBody>
      </p:sp>
      <p:sp>
        <p:nvSpPr>
          <p:cNvPr id="8" name="Google Shape;102;g100978f6af3_0_55">
            <a:extLst>
              <a:ext uri="{FF2B5EF4-FFF2-40B4-BE49-F238E27FC236}">
                <a16:creationId xmlns:a16="http://schemas.microsoft.com/office/drawing/2014/main" id="{68944C5E-4F54-4B15-9410-1E4A50334748}"/>
              </a:ext>
            </a:extLst>
          </p:cNvPr>
          <p:cNvSpPr txBox="1">
            <a:spLocks noGrp="1"/>
          </p:cNvSpPr>
          <p:nvPr>
            <p:ph type="sldNum" idx="4294967295"/>
          </p:nvPr>
        </p:nvSpPr>
        <p:spPr>
          <a:xfrm>
            <a:off x="6165000" y="9602700"/>
            <a:ext cx="559800" cy="246300"/>
          </a:xfrm>
          <a:prstGeom prst="rect">
            <a:avLst/>
          </a:prstGeom>
          <a:noFill/>
          <a:ln>
            <a:noFill/>
          </a:ln>
        </p:spPr>
        <p:txBody>
          <a:bodyPr spcFirstLastPara="1" wrap="square" lIns="91425" tIns="45700" rIns="91425" bIns="45700" anchor="ctr" anchorCtr="0">
            <a:spAutoFit/>
          </a:bodyPr>
          <a:lstStyle/>
          <a:p>
            <a:pPr marL="0" lvl="0" indent="0" algn="r" rtl="0">
              <a:lnSpc>
                <a:spcPct val="100000"/>
              </a:lnSpc>
              <a:spcBef>
                <a:spcPts val="0"/>
              </a:spcBef>
              <a:spcAft>
                <a:spcPts val="0"/>
              </a:spcAft>
              <a:buSzPts val="1000"/>
              <a:buNone/>
            </a:pPr>
            <a:fld id="{00000000-1234-1234-1234-123412341234}" type="slidenum">
              <a:rPr lang="en-US" sz="1000">
                <a:solidFill>
                  <a:schemeClr val="lt1"/>
                </a:solidFill>
                <a:latin typeface="Century Gothic"/>
                <a:ea typeface="Century Gothic"/>
                <a:cs typeface="Century Gothic"/>
                <a:sym typeface="Century Gothic"/>
              </a:rPr>
              <a:t>‹N›</a:t>
            </a:fld>
            <a:endParaRPr sz="1000" dirty="0">
              <a:solidFill>
                <a:schemeClr val="lt1"/>
              </a:solidFill>
              <a:latin typeface="Century Gothic"/>
              <a:ea typeface="Century Gothic"/>
              <a:cs typeface="Century Gothic"/>
              <a:sym typeface="Century Gothic"/>
            </a:endParaRPr>
          </a:p>
        </p:txBody>
      </p:sp>
      <p:sp>
        <p:nvSpPr>
          <p:cNvPr id="11" name="CasellaDiTesto 1">
            <a:extLst>
              <a:ext uri="{FF2B5EF4-FFF2-40B4-BE49-F238E27FC236}">
                <a16:creationId xmlns:a16="http://schemas.microsoft.com/office/drawing/2014/main" id="{FDD39107-ACFB-4502-807F-71B9636415B2}"/>
              </a:ext>
            </a:extLst>
          </p:cNvPr>
          <p:cNvSpPr txBox="1"/>
          <p:nvPr userDrawn="1"/>
        </p:nvSpPr>
        <p:spPr>
          <a:xfrm>
            <a:off x="117000" y="9633000"/>
            <a:ext cx="1152000" cy="21544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it-IT" sz="800" dirty="0">
                <a:solidFill>
                  <a:schemeClr val="bg1"/>
                </a:solidFill>
                <a:latin typeface="Century Gothic" panose="020B0502020202020204" pitchFamily="34" charset="0"/>
              </a:rPr>
              <a:t>Version 1 (05/2023)</a:t>
            </a:r>
          </a:p>
        </p:txBody>
      </p:sp>
    </p:spTree>
    <p:custDataLst>
      <p:tags r:id="rId1"/>
    </p:custDataLst>
    <p:extLst>
      <p:ext uri="{BB962C8B-B14F-4D97-AF65-F5344CB8AC3E}">
        <p14:creationId xmlns:p14="http://schemas.microsoft.com/office/powerpoint/2010/main" val="321060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dirty="0"/>
              <a:t>Fare clic per modificare gli stili del testo dello schema</a:t>
            </a:r>
          </a:p>
        </p:txBody>
      </p:sp>
      <p:sp>
        <p:nvSpPr>
          <p:cNvPr id="6" name="Slide Number Placeholder 5"/>
          <p:cNvSpPr>
            <a:spLocks noGrp="1"/>
          </p:cNvSpPr>
          <p:nvPr>
            <p:ph type="sldNum" sz="quarter" idx="4"/>
          </p:nvPr>
        </p:nvSpPr>
        <p:spPr>
          <a:xfrm>
            <a:off x="3077107" y="9709136"/>
            <a:ext cx="703787" cy="138499"/>
          </a:xfrm>
          <a:prstGeom prst="rect">
            <a:avLst/>
          </a:prstGeom>
        </p:spPr>
        <p:txBody>
          <a:bodyPr vert="horz" lIns="0" tIns="0" rIns="0" bIns="0" rtlCol="0" anchor="ctr">
            <a:spAutoFit/>
          </a:bodyPr>
          <a:lstStyle>
            <a:lvl1pPr algn="ctr">
              <a:defRPr sz="900">
                <a:solidFill>
                  <a:schemeClr val="tx1">
                    <a:tint val="75000"/>
                  </a:schemeClr>
                </a:solidFill>
                <a:latin typeface="Encode Sans" pitchFamily="2" charset="0"/>
              </a:defRPr>
            </a:lvl1pPr>
          </a:lstStyle>
          <a:p>
            <a:fld id="{4967811C-CFBA-44AF-BBFF-C5099846BFC6}" type="slidenum">
              <a:rPr lang="it-IT" smtClean="0"/>
              <a:pPr/>
              <a:t>‹N›</a:t>
            </a:fld>
            <a:endParaRPr lang="it-IT"/>
          </a:p>
        </p:txBody>
      </p:sp>
      <p:sp>
        <p:nvSpPr>
          <p:cNvPr id="5" name="Espace réservé du numéro de diapositive 1"/>
          <p:cNvSpPr txBox="1">
            <a:spLocks/>
          </p:cNvSpPr>
          <p:nvPr userDrawn="1"/>
        </p:nvSpPr>
        <p:spPr>
          <a:xfrm>
            <a:off x="188913" y="9642682"/>
            <a:ext cx="703787" cy="138499"/>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67811C-CFBA-44AF-BBFF-C5099846BFC6}" type="slidenum">
              <a:rPr lang="it-IT" sz="1000" smtClean="0"/>
              <a:pPr/>
              <a:t>‹N›</a:t>
            </a:fld>
            <a:endParaRPr lang="it-IT" dirty="0"/>
          </a:p>
        </p:txBody>
      </p:sp>
    </p:spTree>
    <p:extLst>
      <p:ext uri="{BB962C8B-B14F-4D97-AF65-F5344CB8AC3E}">
        <p14:creationId xmlns:p14="http://schemas.microsoft.com/office/powerpoint/2010/main" val="4098473099"/>
      </p:ext>
    </p:extLst>
  </p:cSld>
  <p:clrMap bg1="lt1" tx1="dk1" bg2="lt2" tx2="dk2" accent1="accent1" accent2="accent2" accent3="accent3" accent4="accent4" accent5="accent5" accent6="accent6" hlink="hlink" folHlink="folHlink"/>
  <p:sldLayoutIdLst>
    <p:sldLayoutId id="2147483679" r:id="rId1"/>
    <p:sldLayoutId id="2147483688" r:id="rId2"/>
    <p:sldLayoutId id="2147483680" r:id="rId3"/>
    <p:sldLayoutId id="2147483677" r:id="rId4"/>
    <p:sldLayoutId id="2147483689" r:id="rId5"/>
    <p:sldLayoutId id="2147483684" r:id="rId6"/>
    <p:sldLayoutId id="2147483696" r:id="rId7"/>
    <p:sldLayoutId id="2147483694" r:id="rId8"/>
    <p:sldLayoutId id="2147483691" r:id="rId9"/>
    <p:sldLayoutId id="2147483686" r:id="rId10"/>
    <p:sldLayoutId id="2147483695" r:id="rId11"/>
    <p:sldLayoutId id="2147483687"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20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Encode Sans" pitchFamily="2"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Encode Sans" pitchFamily="2"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Encode Sans"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7" userDrawn="1">
          <p15:clr>
            <a:srgbClr val="F26B43"/>
          </p15:clr>
        </p15:guide>
        <p15:guide id="2" pos="119" userDrawn="1">
          <p15:clr>
            <a:srgbClr val="F26B43"/>
          </p15:clr>
        </p15:guide>
        <p15:guide id="3" pos="4201" userDrawn="1">
          <p15:clr>
            <a:srgbClr val="F26B43"/>
          </p15:clr>
        </p15:guide>
        <p15:guide id="4" orient="horz" pos="60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9.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au 82">
            <a:extLst>
              <a:ext uri="{FF2B5EF4-FFF2-40B4-BE49-F238E27FC236}">
                <a16:creationId xmlns:a16="http://schemas.microsoft.com/office/drawing/2014/main" id="{2C257207-24B5-4BB2-AF77-8CBB603CD073}"/>
              </a:ext>
            </a:extLst>
          </p:cNvPr>
          <p:cNvGraphicFramePr>
            <a:graphicFrameLocks noGrp="1"/>
          </p:cNvGraphicFramePr>
          <p:nvPr>
            <p:extLst>
              <p:ext uri="{D42A27DB-BD31-4B8C-83A1-F6EECF244321}">
                <p14:modId xmlns:p14="http://schemas.microsoft.com/office/powerpoint/2010/main" val="1516663467"/>
              </p:ext>
            </p:extLst>
          </p:nvPr>
        </p:nvGraphicFramePr>
        <p:xfrm>
          <a:off x="188900" y="7749480"/>
          <a:ext cx="6480174" cy="73152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6079823">
                  <a:extLst>
                    <a:ext uri="{9D8B030D-6E8A-4147-A177-3AD203B41FA5}">
                      <a16:colId xmlns:a16="http://schemas.microsoft.com/office/drawing/2014/main" val="1512554310"/>
                    </a:ext>
                  </a:extLst>
                </a:gridCol>
              </a:tblGrid>
              <a:tr h="325569">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3</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En cas d'événements imprévus, </a:t>
                      </a:r>
                      <a:r>
                        <a:rPr lang="fr-FR" sz="1100" b="1">
                          <a:solidFill>
                            <a:schemeClr val="bg1"/>
                          </a:solidFill>
                          <a:latin typeface="Century Gothic" panose="020B0502020202020204" pitchFamily="34" charset="0"/>
                          <a:cs typeface="Arial"/>
                        </a:rPr>
                        <a:t>le client doit être recontacté</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389384">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a:txBody>
                    <a:bodyPr/>
                    <a:lstStyle/>
                    <a:p>
                      <a:pPr marL="87313" marR="5080" indent="-74613" algn="l"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Appeler le client pour s’excuser et convenir d'un nouveau rendez-vous dès qu'un événement inattendu se produit.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sp>
        <p:nvSpPr>
          <p:cNvPr id="2" name="Segnaposto testo 1">
            <a:extLst>
              <a:ext uri="{FF2B5EF4-FFF2-40B4-BE49-F238E27FC236}">
                <a16:creationId xmlns:a16="http://schemas.microsoft.com/office/drawing/2014/main" id="{D73EECA5-7BC2-4A72-B08F-77C64436F5A6}"/>
              </a:ext>
            </a:extLst>
          </p:cNvPr>
          <p:cNvSpPr>
            <a:spLocks noGrp="1"/>
          </p:cNvSpPr>
          <p:nvPr>
            <p:ph type="body" sz="quarter" idx="4294967295"/>
          </p:nvPr>
        </p:nvSpPr>
        <p:spPr>
          <a:xfrm>
            <a:off x="188900" y="1407166"/>
            <a:ext cx="6480175" cy="1077154"/>
          </a:xfrm>
        </p:spPr>
        <p:txBody>
          <a:bodyPr>
            <a:normAutofit fontScale="85000" lnSpcReduction="20000"/>
          </a:bodyPr>
          <a:lstStyle/>
          <a:p>
            <a:pPr>
              <a:lnSpc>
                <a:spcPct val="100000"/>
              </a:lnSpc>
              <a:spcBef>
                <a:spcPts val="0"/>
              </a:spcBef>
              <a:spcAft>
                <a:spcPts val="200"/>
              </a:spcAft>
            </a:pPr>
            <a:r>
              <a:rPr lang="fr-FR" b="1" dirty="0">
                <a:solidFill>
                  <a:srgbClr val="051A2B"/>
                </a:solidFill>
                <a:latin typeface="Century Gothic" panose="020B0502020202020204" pitchFamily="34" charset="0"/>
              </a:rPr>
              <a:t>Avantages standard</a:t>
            </a:r>
          </a:p>
          <a:p>
            <a:pPr marL="177800" indent="-79375">
              <a:lnSpc>
                <a:spcPct val="100000"/>
              </a:lnSpc>
              <a:spcBef>
                <a:spcPts val="0"/>
              </a:spcBef>
              <a:spcAft>
                <a:spcPts val="200"/>
              </a:spcAft>
              <a:buClr>
                <a:schemeClr val="accent1"/>
              </a:buClr>
              <a:buFont typeface="Arial" panose="020B0604020202020204" pitchFamily="34" charset="0"/>
              <a:buChar char="•"/>
            </a:pPr>
            <a:r>
              <a:rPr lang="fr-FR" b="1" dirty="0">
                <a:solidFill>
                  <a:srgbClr val="051A2B"/>
                </a:solidFill>
                <a:latin typeface="Century Gothic" panose="020B0502020202020204" pitchFamily="34" charset="0"/>
              </a:rPr>
              <a:t>Client</a:t>
            </a:r>
            <a:r>
              <a:rPr lang="fr-FR" dirty="0">
                <a:latin typeface="Century Gothic" panose="020B0502020202020204" pitchFamily="34" charset="0"/>
              </a:rPr>
              <a:t> : Bénéficier de conseils judicieux sur l'entretien de votre véhicule et d'une écoute parfaite de vos besoins tout en ayant un temps d'accueil adapté.</a:t>
            </a:r>
          </a:p>
          <a:p>
            <a:pPr marL="177800" indent="-79375">
              <a:lnSpc>
                <a:spcPct val="100000"/>
              </a:lnSpc>
              <a:spcBef>
                <a:spcPts val="0"/>
              </a:spcBef>
              <a:spcAft>
                <a:spcPts val="200"/>
              </a:spcAft>
              <a:buClr>
                <a:schemeClr val="accent1"/>
              </a:buClr>
              <a:buFont typeface="Arial" panose="020B0604020202020204" pitchFamily="34" charset="0"/>
              <a:buChar char="•"/>
            </a:pPr>
            <a:r>
              <a:rPr lang="fr-FR" b="1" dirty="0">
                <a:solidFill>
                  <a:srgbClr val="051A2B"/>
                </a:solidFill>
                <a:latin typeface="Century Gothic" panose="020B0502020202020204" pitchFamily="34" charset="0"/>
              </a:rPr>
              <a:t>Concessionnaire</a:t>
            </a:r>
            <a:r>
              <a:rPr lang="fr-FR" dirty="0">
                <a:latin typeface="Century Gothic" panose="020B0502020202020204" pitchFamily="34" charset="0"/>
              </a:rPr>
              <a:t> : Connaître l'historique du client et de son véhicule afin de faire les propositions commerciales les plus adaptées et d'avoir un temps d'accueil du client permettant de faire de la qualité et des affaires.</a:t>
            </a:r>
          </a:p>
          <a:p>
            <a:pPr>
              <a:lnSpc>
                <a:spcPct val="100000"/>
              </a:lnSpc>
              <a:spcBef>
                <a:spcPts val="0"/>
              </a:spcBef>
              <a:spcAft>
                <a:spcPts val="200"/>
              </a:spcAft>
            </a:pPr>
            <a:r>
              <a:rPr lang="fr-FR" b="1" dirty="0">
                <a:solidFill>
                  <a:srgbClr val="051A2B"/>
                </a:solidFill>
                <a:latin typeface="Century Gothic" panose="020B0502020202020204" pitchFamily="34" charset="0"/>
              </a:rPr>
              <a:t>Principales fonctions concernées</a:t>
            </a:r>
            <a:r>
              <a:rPr lang="fr-FR" dirty="0">
                <a:latin typeface="Century Gothic" panose="020B0502020202020204" pitchFamily="34" charset="0"/>
              </a:rPr>
              <a:t> : Opérateur de réservation, Conseiller de service.</a:t>
            </a:r>
          </a:p>
        </p:txBody>
      </p:sp>
      <p:graphicFrame>
        <p:nvGraphicFramePr>
          <p:cNvPr id="14" name="Tableau 82">
            <a:extLst>
              <a:ext uri="{FF2B5EF4-FFF2-40B4-BE49-F238E27FC236}">
                <a16:creationId xmlns:a16="http://schemas.microsoft.com/office/drawing/2014/main" id="{BFBE18C9-DF32-4FCC-98D9-E6B248C6832A}"/>
              </a:ext>
            </a:extLst>
          </p:cNvPr>
          <p:cNvGraphicFramePr>
            <a:graphicFrameLocks noGrp="1"/>
          </p:cNvGraphicFramePr>
          <p:nvPr>
            <p:extLst>
              <p:ext uri="{D42A27DB-BD31-4B8C-83A1-F6EECF244321}">
                <p14:modId xmlns:p14="http://schemas.microsoft.com/office/powerpoint/2010/main" val="3479598464"/>
              </p:ext>
            </p:extLst>
          </p:nvPr>
        </p:nvGraphicFramePr>
        <p:xfrm>
          <a:off x="188900" y="2484320"/>
          <a:ext cx="6480174" cy="326068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60000">
                <a:tc>
                  <a:txBody>
                    <a:bodyPr/>
                    <a:lstStyle/>
                    <a:p>
                      <a:pPr marL="0" algn="ctr"/>
                      <a:r>
                        <a:rPr lang="fr-FR" sz="1600" b="1" noProof="0">
                          <a:solidFill>
                            <a:schemeClr val="bg1"/>
                          </a:solidFill>
                          <a:latin typeface="Century Gothic" panose="020B0502020202020204" pitchFamily="34" charset="0"/>
                          <a:ea typeface="+mn-ea"/>
                          <a:cs typeface="+mn-cs"/>
                        </a:rPr>
                        <a:t>1</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l">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Dossier client préparé au moins 48 heures à l'avance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191879967"/>
                  </a:ext>
                </a:extLst>
              </a:tr>
              <a:tr h="222966">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gridSpan="2">
                  <a:txBody>
                    <a:bodyPr/>
                    <a:lstStyle/>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Pour les interventions prévisibles, préparer le fichier client à partir des éléments disponibles :</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Ordre de réparation en fonction des demandes et des sentiments des clients</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Commander les pièces de rechange</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Liste de contrôle du plan d'entretien</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Estimations ou devis demandés par le client</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Vérification de l'état de la garantie du véhicule et du type de contrat de service en cours, le cas échéant</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Vérification de l'absence de campagne d'entretien/de rappel à mener pour le véhicule concerné,</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Historique de l’entretien du véhicule</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Travaux déjà identifiés (pour une proposition adaptée à la politique Maserati).</a:t>
                      </a:r>
                    </a:p>
                    <a:p>
                      <a:pPr marL="14288" marR="5080" lvl="0"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Pour les travaux de diagnostic, la réservation du contrôle de pré-diagnostic s'effectue lors de la prise de rendez-vous.</a:t>
                      </a:r>
                    </a:p>
                    <a:p>
                      <a:pPr marL="14288" marR="5080" lvl="0"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a:solidFill>
                            <a:schemeClr val="tx1"/>
                          </a:solidFill>
                          <a:latin typeface="Century Gothic" panose="020B0502020202020204" pitchFamily="34" charset="0"/>
                          <a:ea typeface="+mn-ea"/>
                          <a:cs typeface="Arial"/>
                        </a:rPr>
                        <a:t>Pour les clients bénéficiant d'un contrat de service, vérifier et noter les services supplémentaires inclus afin de les proposer pendant la phase de réception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2526080048"/>
                  </a:ext>
                </a:extLst>
              </a:tr>
              <a:tr h="222966">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gridSpan="2">
                  <a:txBody>
                    <a:bodyPr/>
                    <a:lstStyle/>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Les dossiers sont regroupés par CS ou par heure d'arrivée dans l'espace de réception des clients.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it-IT"/>
                    </a:p>
                  </a:txBody>
                  <a:tcPr/>
                </a:tc>
                <a:extLst>
                  <a:ext uri="{0D108BD9-81ED-4DB2-BD59-A6C34878D82A}">
                    <a16:rowId xmlns:a16="http://schemas.microsoft.com/office/drawing/2014/main" val="1915467457"/>
                  </a:ext>
                </a:extLst>
              </a:tr>
            </a:tbl>
          </a:graphicData>
        </a:graphic>
      </p:graphicFrame>
      <p:graphicFrame>
        <p:nvGraphicFramePr>
          <p:cNvPr id="21" name="Tableau 82">
            <a:extLst>
              <a:ext uri="{FF2B5EF4-FFF2-40B4-BE49-F238E27FC236}">
                <a16:creationId xmlns:a16="http://schemas.microsoft.com/office/drawing/2014/main" id="{236CA12A-BA1F-40AD-BD08-4C81325E7C89}"/>
              </a:ext>
            </a:extLst>
          </p:cNvPr>
          <p:cNvGraphicFramePr>
            <a:graphicFrameLocks noGrp="1"/>
          </p:cNvGraphicFramePr>
          <p:nvPr>
            <p:extLst>
              <p:ext uri="{D42A27DB-BD31-4B8C-83A1-F6EECF244321}">
                <p14:modId xmlns:p14="http://schemas.microsoft.com/office/powerpoint/2010/main" val="2958383191"/>
              </p:ext>
            </p:extLst>
          </p:nvPr>
        </p:nvGraphicFramePr>
        <p:xfrm>
          <a:off x="188900" y="5745000"/>
          <a:ext cx="6480174" cy="186114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29087">
                  <a:extLst>
                    <a:ext uri="{9D8B030D-6E8A-4147-A177-3AD203B41FA5}">
                      <a16:colId xmlns:a16="http://schemas.microsoft.com/office/drawing/2014/main" val="1512554310"/>
                    </a:ext>
                  </a:extLst>
                </a:gridCol>
                <a:gridCol w="450736">
                  <a:extLst>
                    <a:ext uri="{9D8B030D-6E8A-4147-A177-3AD203B41FA5}">
                      <a16:colId xmlns:a16="http://schemas.microsoft.com/office/drawing/2014/main" val="1484748918"/>
                    </a:ext>
                  </a:extLst>
                </a:gridCol>
              </a:tblGrid>
              <a:tr h="360000">
                <a:tc>
                  <a:txBody>
                    <a:bodyPr/>
                    <a:lstStyle/>
                    <a:p>
                      <a:pPr marL="0" algn="ctr"/>
                      <a:r>
                        <a:rPr lang="fr-FR" sz="1600" b="1" noProof="0">
                          <a:solidFill>
                            <a:schemeClr val="bg1"/>
                          </a:solidFill>
                          <a:latin typeface="Century Gothic" panose="020B0502020202020204" pitchFamily="34" charset="0"/>
                          <a:ea typeface="+mn-ea"/>
                          <a:cs typeface="+mn-cs"/>
                        </a:rPr>
                        <a:t>2</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12700" marR="5080" indent="0" algn="l">
                        <a:lnSpc>
                          <a:spcPct val="100000"/>
                        </a:lnSpc>
                        <a:spcBef>
                          <a:spcPts val="100"/>
                        </a:spcBef>
                        <a:buFont typeface="Arial" panose="020B0604020202020204" pitchFamily="34" charset="0"/>
                        <a:buNone/>
                        <a:tabLst>
                          <a:tab pos="101600" algn="l"/>
                        </a:tabLst>
                      </a:pPr>
                      <a:r>
                        <a:rPr lang="fr-FR" sz="1100" b="1">
                          <a:solidFill>
                            <a:schemeClr val="bg1"/>
                          </a:solidFill>
                          <a:latin typeface="Century Gothic" panose="020B0502020202020204" pitchFamily="34" charset="0"/>
                          <a:ea typeface="+mn-ea"/>
                          <a:cs typeface="Arial"/>
                        </a:rPr>
                        <a:t>Solution de mobilité préparée au moins 48 heures à l'avance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191879967"/>
                  </a:ext>
                </a:extLst>
              </a:tr>
              <a:tr h="222966">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gridSpan="2">
                  <a:txBody>
                    <a:bodyPr/>
                    <a:lstStyle/>
                    <a:p>
                      <a:pPr marL="87313" marR="5080" lvl="0" indent="-74613"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Préparer une solution de mobilité :</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Pour un véhicule de remplacement, vérifier la disponibilité, la réservation, la propreté, le niveau de carburant/charge de la batterie et remplir au préalable le contrat de prêt avec les coordonnées du client</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Pour les choix de mobilité alternative (service de taxi, service d'accompagnement concessionnaire</a:t>
                      </a:r>
                      <a:r>
                        <a:rPr lang="fr-FR" sz="1000" dirty="0">
                          <a:solidFill>
                            <a:srgbClr val="00B050"/>
                          </a:solidFill>
                          <a:latin typeface="Century Gothic" panose="020B0502020202020204" pitchFamily="34" charset="0"/>
                          <a:ea typeface="+mn-ea"/>
                          <a:cs typeface="Arial"/>
                        </a:rPr>
                        <a:t>, </a:t>
                      </a:r>
                      <a:r>
                        <a:rPr lang="fr-FR" sz="1000" dirty="0">
                          <a:solidFill>
                            <a:schemeClr val="tx1"/>
                          </a:solidFill>
                          <a:latin typeface="Century Gothic" panose="020B0502020202020204" pitchFamily="34" charset="0"/>
                          <a:ea typeface="+mn-ea"/>
                          <a:cs typeface="Arial"/>
                        </a:rPr>
                        <a:t>etc.) : assurer la disponibilité, réserver la solution et la joindre au dossier avec les informations d'utilisation</a:t>
                      </a:r>
                    </a:p>
                    <a:p>
                      <a:pPr marL="357188" marR="5080" lvl="1" indent="-88900" algn="just" defTabSz="685800" rtl="0" eaLnBrk="1" fontAlgn="auto" latinLnBrk="0" hangingPunct="1">
                        <a:lnSpc>
                          <a:spcPct val="100000"/>
                        </a:lnSpc>
                        <a:spcBef>
                          <a:spcPts val="100"/>
                        </a:spcBef>
                        <a:spcAft>
                          <a:spcPts val="0"/>
                        </a:spcAft>
                        <a:buClr>
                          <a:schemeClr val="accent1"/>
                        </a:buClr>
                        <a:buSzTx/>
                        <a:buFont typeface="Arial" panose="020B0604020202020204" pitchFamily="34" charset="0"/>
                        <a:buChar char="•"/>
                        <a:tabLst/>
                        <a:defRPr/>
                      </a:pPr>
                      <a:r>
                        <a:rPr lang="fr-FR" sz="1000" dirty="0">
                          <a:solidFill>
                            <a:schemeClr val="tx1"/>
                          </a:solidFill>
                          <a:latin typeface="Century Gothic" panose="020B0502020202020204" pitchFamily="34" charset="0"/>
                          <a:ea typeface="+mn-ea"/>
                          <a:cs typeface="Arial"/>
                        </a:rPr>
                        <a:t>En cas de Pick-up &amp; Delivery à l'adresse choisie par le client, disposer de toutes les informations permettant l'organisation du service (adresse, temps de trajet, voiturier,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hMerge="1">
                  <a:txBody>
                    <a:bodyPr/>
                    <a:lstStyle/>
                    <a:p>
                      <a:endParaRPr lang="fr-FR"/>
                    </a:p>
                  </a:txBody>
                  <a:tcPr/>
                </a:tc>
                <a:extLst>
                  <a:ext uri="{0D108BD9-81ED-4DB2-BD59-A6C34878D82A}">
                    <a16:rowId xmlns:a16="http://schemas.microsoft.com/office/drawing/2014/main" val="2526080048"/>
                  </a:ext>
                </a:extLst>
              </a:tr>
            </a:tbl>
          </a:graphicData>
        </a:graphic>
      </p:graphicFrame>
      <p:graphicFrame>
        <p:nvGraphicFramePr>
          <p:cNvPr id="26" name="Tableau 82">
            <a:extLst>
              <a:ext uri="{FF2B5EF4-FFF2-40B4-BE49-F238E27FC236}">
                <a16:creationId xmlns:a16="http://schemas.microsoft.com/office/drawing/2014/main" id="{C01CC32C-70E0-4301-A327-587D1A32FD56}"/>
              </a:ext>
            </a:extLst>
          </p:cNvPr>
          <p:cNvGraphicFramePr>
            <a:graphicFrameLocks noGrp="1"/>
          </p:cNvGraphicFramePr>
          <p:nvPr>
            <p:extLst>
              <p:ext uri="{D42A27DB-BD31-4B8C-83A1-F6EECF244321}">
                <p14:modId xmlns:p14="http://schemas.microsoft.com/office/powerpoint/2010/main" val="1447107772"/>
              </p:ext>
            </p:extLst>
          </p:nvPr>
        </p:nvGraphicFramePr>
        <p:xfrm>
          <a:off x="188900" y="8682350"/>
          <a:ext cx="6480175" cy="43200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5647749">
                  <a:extLst>
                    <a:ext uri="{9D8B030D-6E8A-4147-A177-3AD203B41FA5}">
                      <a16:colId xmlns:a16="http://schemas.microsoft.com/office/drawing/2014/main" val="1512554310"/>
                    </a:ext>
                  </a:extLst>
                </a:gridCol>
                <a:gridCol w="432075">
                  <a:extLst>
                    <a:ext uri="{9D8B030D-6E8A-4147-A177-3AD203B41FA5}">
                      <a16:colId xmlns:a16="http://schemas.microsoft.com/office/drawing/2014/main" val="20002"/>
                    </a:ext>
                  </a:extLst>
                </a:gridCol>
              </a:tblGrid>
              <a:tr h="432000">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4</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1">
                          <a:solidFill>
                            <a:schemeClr val="bg1"/>
                          </a:solidFill>
                          <a:latin typeface="Century Gothic" panose="020B0502020202020204" pitchFamily="34" charset="0"/>
                          <a:ea typeface="+mn-ea"/>
                          <a:cs typeface="Arial"/>
                        </a:rPr>
                        <a:t>En cas d'accord du client,</a:t>
                      </a:r>
                      <a:r>
                        <a:rPr lang="fr-FR" sz="1100" b="1">
                          <a:solidFill>
                            <a:srgbClr val="FFFFFF"/>
                          </a:solidFill>
                          <a:latin typeface="Century Gothic" panose="020B0502020202020204" pitchFamily="34" charset="0"/>
                          <a:ea typeface="+mn-ea"/>
                          <a:cs typeface="Arial"/>
                        </a:rPr>
                        <a:t> le rendez-vous et la solution de mobilité sont confirmés au client </a:t>
                      </a:r>
                      <a:r>
                        <a:rPr lang="fr-FR" sz="1100" b="1">
                          <a:solidFill>
                            <a:schemeClr val="bg1"/>
                          </a:solidFill>
                          <a:latin typeface="Century Gothic" panose="020B0502020202020204" pitchFamily="34" charset="0"/>
                          <a:ea typeface="+mn-ea"/>
                          <a:cs typeface="Arial"/>
                        </a:rPr>
                        <a:t>24 heures</a:t>
                      </a:r>
                      <a:r>
                        <a:rPr lang="fr-FR" sz="1100" b="1">
                          <a:latin typeface="Century Gothic" panose="020B0502020202020204" pitchFamily="34" charset="0"/>
                          <a:ea typeface="+mn-ea"/>
                          <a:cs typeface="Arial"/>
                        </a:rPr>
                        <a:t> </a:t>
                      </a:r>
                      <a:r>
                        <a:rPr lang="fr-FR" sz="1100" b="1">
                          <a:solidFill>
                            <a:srgbClr val="FFFFFF"/>
                          </a:solidFill>
                          <a:latin typeface="Century Gothic" panose="020B0502020202020204" pitchFamily="34" charset="0"/>
                          <a:ea typeface="+mn-ea"/>
                          <a:cs typeface="Arial"/>
                        </a:rPr>
                        <a:t>avant le rendez-vous (SMS, e-mail, téléphone)</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noProof="0" dirty="0">
                        <a:solidFill>
                          <a:schemeClr val="bg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bl>
          </a:graphicData>
        </a:graphic>
      </p:graphicFrame>
      <p:sp>
        <p:nvSpPr>
          <p:cNvPr id="8" name="Google Shape;193;gf8625c84ea_1_250"/>
          <p:cNvSpPr/>
          <p:nvPr/>
        </p:nvSpPr>
        <p:spPr>
          <a:xfrm>
            <a:off x="-26" y="751093"/>
            <a:ext cx="6858026" cy="576000"/>
          </a:xfrm>
          <a:prstGeom prst="rect">
            <a:avLst/>
          </a:prstGeom>
          <a:solidFill>
            <a:srgbClr val="F4F3F1"/>
          </a:solidFill>
          <a:ln>
            <a:noFill/>
          </a:ln>
        </p:spPr>
        <p:txBody>
          <a:bodyPr spcFirstLastPara="1" wrap="square" lIns="91425" tIns="45700" rIns="91425" bIns="45700" anchor="ctr" anchorCtr="0">
            <a:noAutofit/>
          </a:bodyPr>
          <a:lstStyle/>
          <a:p>
            <a:pPr marL="228600" lvl="0">
              <a:buClr>
                <a:srgbClr val="000000"/>
              </a:buClr>
              <a:buSzPts val="1960"/>
            </a:pPr>
            <a:r>
              <a:rPr lang="fr-FR" sz="2400" b="0" i="0" u="none" strike="noStrike" cap="none">
                <a:solidFill>
                  <a:schemeClr val="dk1"/>
                </a:solidFill>
                <a:latin typeface="Century Gothic"/>
                <a:ea typeface="Century Gothic"/>
                <a:cs typeface="Century Gothic"/>
                <a:sym typeface="Century Gothic"/>
              </a:rPr>
              <a:t> 02</a:t>
            </a:r>
            <a:r>
              <a:rPr lang="fr-FR" sz="2400">
                <a:solidFill>
                  <a:schemeClr val="dk1"/>
                </a:solidFill>
                <a:latin typeface="Century Gothic"/>
                <a:ea typeface="Century Gothic"/>
                <a:cs typeface="Century Gothic"/>
                <a:sym typeface="Century Gothic"/>
              </a:rPr>
              <a:t>| PRÉPARATION DE LA RÉCEPTION</a:t>
            </a:r>
          </a:p>
        </p:txBody>
      </p:sp>
      <p:sp>
        <p:nvSpPr>
          <p:cNvPr id="4" name="Espace réservé du numéro de diapositive 3">
            <a:extLst>
              <a:ext uri="{FF2B5EF4-FFF2-40B4-BE49-F238E27FC236}">
                <a16:creationId xmlns:a16="http://schemas.microsoft.com/office/drawing/2014/main" id="{428F3FD8-0B38-48BF-9DC8-99A8BC35F234}"/>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1</a:t>
            </a:fld>
            <a:endParaRPr lang="en-US" sz="1000">
              <a:solidFill>
                <a:schemeClr val="lt1"/>
              </a:solidFill>
              <a:latin typeface="Century Gothic"/>
              <a:ea typeface="Century Gothic"/>
              <a:cs typeface="Century Gothic"/>
              <a:sym typeface="Century Gothic"/>
            </a:endParaRPr>
          </a:p>
        </p:txBody>
      </p:sp>
      <p:grpSp>
        <p:nvGrpSpPr>
          <p:cNvPr id="24" name="Groupe 23">
            <a:extLst>
              <a:ext uri="{FF2B5EF4-FFF2-40B4-BE49-F238E27FC236}">
                <a16:creationId xmlns:a16="http://schemas.microsoft.com/office/drawing/2014/main" id="{38FD85EE-9773-4472-AC25-0A16FBC59AC4}"/>
              </a:ext>
            </a:extLst>
          </p:cNvPr>
          <p:cNvGrpSpPr/>
          <p:nvPr/>
        </p:nvGrpSpPr>
        <p:grpSpPr>
          <a:xfrm>
            <a:off x="6216146" y="799860"/>
            <a:ext cx="437614" cy="503741"/>
            <a:chOff x="6216146" y="799860"/>
            <a:chExt cx="437614" cy="503741"/>
          </a:xfrm>
        </p:grpSpPr>
        <p:pic>
          <p:nvPicPr>
            <p:cNvPr id="25" name="Google Shape;313;g10060643b86_0_182">
              <a:extLst>
                <a:ext uri="{FF2B5EF4-FFF2-40B4-BE49-F238E27FC236}">
                  <a16:creationId xmlns:a16="http://schemas.microsoft.com/office/drawing/2014/main" id="{04C60FBA-EB4B-4731-BB3D-E74E44092666}"/>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sp>
          <p:nvSpPr>
            <p:cNvPr id="27" name="ZoneTexte 26">
              <a:extLst>
                <a:ext uri="{FF2B5EF4-FFF2-40B4-BE49-F238E27FC236}">
                  <a16:creationId xmlns:a16="http://schemas.microsoft.com/office/drawing/2014/main" id="{F9D366C4-C46A-4B6E-B090-48A182C15E00}"/>
                </a:ext>
              </a:extLst>
            </p:cNvPr>
            <p:cNvSpPr txBox="1"/>
            <p:nvPr/>
          </p:nvSpPr>
          <p:spPr>
            <a:xfrm>
              <a:off x="6264060" y="1057380"/>
              <a:ext cx="389700" cy="246221"/>
            </a:xfrm>
            <a:prstGeom prst="rect">
              <a:avLst/>
            </a:prstGeom>
            <a:noFill/>
          </p:spPr>
          <p:txBody>
            <a:bodyPr wrap="square" rtlCol="0">
              <a:spAutoFit/>
            </a:bodyPr>
            <a:lstStyle/>
            <a:p>
              <a:endParaRPr lang="fr-FR" sz="1000" b="1" dirty="0">
                <a:solidFill>
                  <a:schemeClr val="bg1"/>
                </a:solidFill>
                <a:latin typeface="Century Gothic" panose="020B0502020202020204" pitchFamily="34" charset="0"/>
              </a:endParaRPr>
            </a:p>
          </p:txBody>
        </p:sp>
      </p:grpSp>
    </p:spTree>
    <p:custDataLst>
      <p:tags r:id="rId1"/>
    </p:custDataLst>
    <p:extLst>
      <p:ext uri="{BB962C8B-B14F-4D97-AF65-F5344CB8AC3E}">
        <p14:creationId xmlns:p14="http://schemas.microsoft.com/office/powerpoint/2010/main" val="2304961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au 82">
            <a:extLst>
              <a:ext uri="{FF2B5EF4-FFF2-40B4-BE49-F238E27FC236}">
                <a16:creationId xmlns:a16="http://schemas.microsoft.com/office/drawing/2014/main" id="{70BBEAC5-29DE-4EA6-BABC-B79B94E60DA7}"/>
              </a:ext>
            </a:extLst>
          </p:cNvPr>
          <p:cNvGraphicFramePr>
            <a:graphicFrameLocks noGrp="1"/>
          </p:cNvGraphicFramePr>
          <p:nvPr>
            <p:extLst>
              <p:ext uri="{D42A27DB-BD31-4B8C-83A1-F6EECF244321}">
                <p14:modId xmlns:p14="http://schemas.microsoft.com/office/powerpoint/2010/main" val="2407922467"/>
              </p:ext>
            </p:extLst>
          </p:nvPr>
        </p:nvGraphicFramePr>
        <p:xfrm>
          <a:off x="188826" y="1569000"/>
          <a:ext cx="6480174" cy="864000"/>
        </p:xfrm>
        <a:graphic>
          <a:graphicData uri="http://schemas.openxmlformats.org/drawingml/2006/table">
            <a:tbl>
              <a:tblPr firstRow="1" bandRow="1">
                <a:tableStyleId>{5C22544A-7EE6-4342-B048-85BDC9FD1C3A}</a:tableStyleId>
              </a:tblPr>
              <a:tblGrid>
                <a:gridCol w="400351">
                  <a:extLst>
                    <a:ext uri="{9D8B030D-6E8A-4147-A177-3AD203B41FA5}">
                      <a16:colId xmlns:a16="http://schemas.microsoft.com/office/drawing/2014/main" val="3522950263"/>
                    </a:ext>
                  </a:extLst>
                </a:gridCol>
                <a:gridCol w="6079823">
                  <a:extLst>
                    <a:ext uri="{9D8B030D-6E8A-4147-A177-3AD203B41FA5}">
                      <a16:colId xmlns:a16="http://schemas.microsoft.com/office/drawing/2014/main" val="1512554310"/>
                    </a:ext>
                  </a:extLst>
                </a:gridCol>
              </a:tblGrid>
              <a:tr h="411298">
                <a:tc>
                  <a:txBody>
                    <a:bodyPr/>
                    <a:lstStyle/>
                    <a:p>
                      <a:pPr marL="12700" algn="ctr" defTabSz="914400" rtl="0" eaLnBrk="1" latinLnBrk="0" hangingPunct="1">
                        <a:lnSpc>
                          <a:spcPct val="100000"/>
                        </a:lnSpc>
                        <a:spcBef>
                          <a:spcPts val="90"/>
                        </a:spcBef>
                      </a:pPr>
                      <a:r>
                        <a:rPr lang="fr-FR" sz="1600" b="1" noProof="0">
                          <a:solidFill>
                            <a:srgbClr val="FFFFFF"/>
                          </a:solidFill>
                          <a:latin typeface="Century Gothic" panose="020B0502020202020204" pitchFamily="34" charset="0"/>
                          <a:ea typeface="+mn-ea"/>
                          <a:cs typeface="Arial"/>
                        </a:rPr>
                        <a:t>5</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051A2B"/>
                    </a:solid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fr-FR" sz="1100" b="1">
                          <a:solidFill>
                            <a:srgbClr val="FFFFFF"/>
                          </a:solidFill>
                          <a:latin typeface="Century Gothic" panose="020B0502020202020204" pitchFamily="34" charset="0"/>
                          <a:cs typeface="Arial"/>
                        </a:rPr>
                        <a:t>Rendez-vous partagés avec d'autres services</a:t>
                      </a:r>
                    </a:p>
                  </a:txBody>
                  <a:tcPr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51A2B"/>
                    </a:solidFill>
                  </a:tcPr>
                </a:tc>
                <a:extLst>
                  <a:ext uri="{0D108BD9-81ED-4DB2-BD59-A6C34878D82A}">
                    <a16:rowId xmlns:a16="http://schemas.microsoft.com/office/drawing/2014/main" val="151262268"/>
                  </a:ext>
                </a:extLst>
              </a:tr>
              <a:tr h="452702">
                <a:tc>
                  <a:txBody>
                    <a:bodyPr/>
                    <a:lstStyle/>
                    <a:p>
                      <a:pPr marL="0" algn="l" rtl="0"/>
                      <a:endParaRPr lang="fr-FR" sz="200" noProof="0" dirty="0">
                        <a:solidFill>
                          <a:schemeClr val="dk1"/>
                        </a:solidFill>
                        <a:latin typeface="Century Gothic" panose="020B0502020202020204" pitchFamily="34" charset="0"/>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tc>
                  <a:txBody>
                    <a:bodyPr/>
                    <a:lstStyle/>
                    <a:p>
                      <a:pPr marL="87313" marR="5080" indent="-74613" algn="l" defTabSz="685800" rtl="0" eaLnBrk="1" latinLnBrk="0" hangingPunct="1">
                        <a:lnSpc>
                          <a:spcPct val="100000"/>
                        </a:lnSpc>
                        <a:spcBef>
                          <a:spcPts val="100"/>
                        </a:spcBef>
                        <a:buClr>
                          <a:schemeClr val="accent1"/>
                        </a:buClr>
                        <a:buFont typeface="Arial" panose="020B0604020202020204" pitchFamily="34" charset="0"/>
                        <a:buChar char="•"/>
                        <a:tabLst/>
                      </a:pPr>
                      <a:r>
                        <a:rPr lang="fr-FR" sz="1000" dirty="0">
                          <a:solidFill>
                            <a:schemeClr val="tx1"/>
                          </a:solidFill>
                          <a:latin typeface="Century Gothic" panose="020B0502020202020204" pitchFamily="34" charset="0"/>
                          <a:ea typeface="+mn-ea"/>
                          <a:cs typeface="Arial"/>
                        </a:rPr>
                        <a:t>La liste des rendez-vous est imprimée 48 heures à l'avance et communiquée au responsable des ventes de véhicules neufs afin de l'informer du passage des clients à l'après-vente.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10000"/>
                        <a:lumOff val="90000"/>
                        <a:alpha val="60000"/>
                      </a:schemeClr>
                    </a:solidFill>
                  </a:tcPr>
                </a:tc>
                <a:extLst>
                  <a:ext uri="{0D108BD9-81ED-4DB2-BD59-A6C34878D82A}">
                    <a16:rowId xmlns:a16="http://schemas.microsoft.com/office/drawing/2014/main" val="4282637434"/>
                  </a:ext>
                </a:extLst>
              </a:tr>
            </a:tbl>
          </a:graphicData>
        </a:graphic>
      </p:graphicFrame>
      <p:sp>
        <p:nvSpPr>
          <p:cNvPr id="5" name="Google Shape;193;gf8625c84ea_1_250"/>
          <p:cNvSpPr/>
          <p:nvPr/>
        </p:nvSpPr>
        <p:spPr>
          <a:xfrm>
            <a:off x="-26" y="751093"/>
            <a:ext cx="6858026" cy="576000"/>
          </a:xfrm>
          <a:prstGeom prst="rect">
            <a:avLst/>
          </a:prstGeom>
          <a:solidFill>
            <a:srgbClr val="F4F3F1"/>
          </a:solidFill>
          <a:ln>
            <a:noFill/>
          </a:ln>
        </p:spPr>
        <p:txBody>
          <a:bodyPr spcFirstLastPara="1" wrap="square" lIns="91425" tIns="45700" rIns="91425" bIns="45700" anchor="ctr" anchorCtr="0">
            <a:noAutofit/>
          </a:bodyPr>
          <a:lstStyle/>
          <a:p>
            <a:pPr marL="228600" lvl="0">
              <a:buClr>
                <a:srgbClr val="000000"/>
              </a:buClr>
              <a:buSzPts val="1960"/>
            </a:pPr>
            <a:r>
              <a:rPr lang="fr-FR" sz="2400" b="0" i="0" u="none" strike="noStrike" cap="none">
                <a:solidFill>
                  <a:schemeClr val="dk1"/>
                </a:solidFill>
                <a:latin typeface="Century Gothic"/>
                <a:ea typeface="Century Gothic"/>
                <a:cs typeface="Century Gothic"/>
                <a:sym typeface="Century Gothic"/>
              </a:rPr>
              <a:t> 02</a:t>
            </a:r>
            <a:r>
              <a:rPr lang="fr-FR" sz="2400">
                <a:solidFill>
                  <a:schemeClr val="dk1"/>
                </a:solidFill>
                <a:latin typeface="Century Gothic"/>
                <a:ea typeface="Century Gothic"/>
                <a:cs typeface="Century Gothic"/>
                <a:sym typeface="Century Gothic"/>
              </a:rPr>
              <a:t>| PRÉPARATION DE LA RÉCEPTION</a:t>
            </a:r>
          </a:p>
        </p:txBody>
      </p:sp>
      <p:sp>
        <p:nvSpPr>
          <p:cNvPr id="3" name="Espace réservé du numéro de diapositive 2">
            <a:extLst>
              <a:ext uri="{FF2B5EF4-FFF2-40B4-BE49-F238E27FC236}">
                <a16:creationId xmlns:a16="http://schemas.microsoft.com/office/drawing/2014/main" id="{92603D2D-5B6A-459B-82FE-FC3511D32FCC}"/>
              </a:ext>
            </a:extLst>
          </p:cNvPr>
          <p:cNvSpPr>
            <a:spLocks noGrp="1"/>
          </p:cNvSpPr>
          <p:nvPr>
            <p:ph type="sldNum" idx="4294967295"/>
          </p:nvPr>
        </p:nvSpPr>
        <p:spPr>
          <a:xfrm>
            <a:off x="6165000" y="9602700"/>
            <a:ext cx="559800" cy="246300"/>
          </a:xfrm>
        </p:spPr>
        <p:txBody>
          <a:bodyPr/>
          <a:lstStyle/>
          <a:p>
            <a:pPr marL="0" lvl="0" indent="0" algn="r" rtl="0">
              <a:lnSpc>
                <a:spcPct val="100000"/>
              </a:lnSpc>
              <a:spcBef>
                <a:spcPts val="0"/>
              </a:spcBef>
              <a:spcAft>
                <a:spcPts val="0"/>
              </a:spcAft>
              <a:buSzPts val="1000"/>
              <a:buNone/>
            </a:pPr>
            <a:fld id="{00000000-1234-1234-1234-123412341234}" type="slidenum">
              <a:rPr lang="en-US" sz="1000" smtClean="0">
                <a:solidFill>
                  <a:schemeClr val="lt1"/>
                </a:solidFill>
                <a:latin typeface="Century Gothic"/>
                <a:ea typeface="Century Gothic"/>
                <a:cs typeface="Century Gothic"/>
                <a:sym typeface="Century Gothic"/>
              </a:rPr>
              <a:t>2</a:t>
            </a:fld>
            <a:endParaRPr lang="en-US" sz="1000">
              <a:solidFill>
                <a:schemeClr val="lt1"/>
              </a:solidFill>
              <a:latin typeface="Century Gothic"/>
              <a:ea typeface="Century Gothic"/>
              <a:cs typeface="Century Gothic"/>
              <a:sym typeface="Century Gothic"/>
            </a:endParaRPr>
          </a:p>
        </p:txBody>
      </p:sp>
      <p:grpSp>
        <p:nvGrpSpPr>
          <p:cNvPr id="6" name="Groupe 5">
            <a:extLst>
              <a:ext uri="{FF2B5EF4-FFF2-40B4-BE49-F238E27FC236}">
                <a16:creationId xmlns:a16="http://schemas.microsoft.com/office/drawing/2014/main" id="{1FF324C0-B816-4E40-848F-1B372A3AF103}"/>
              </a:ext>
            </a:extLst>
          </p:cNvPr>
          <p:cNvGrpSpPr/>
          <p:nvPr/>
        </p:nvGrpSpPr>
        <p:grpSpPr>
          <a:xfrm>
            <a:off x="6216146" y="799860"/>
            <a:ext cx="437614" cy="503741"/>
            <a:chOff x="6216146" y="799860"/>
            <a:chExt cx="437614" cy="503741"/>
          </a:xfrm>
        </p:grpSpPr>
        <p:pic>
          <p:nvPicPr>
            <p:cNvPr id="7" name="Google Shape;313;g10060643b86_0_182">
              <a:extLst>
                <a:ext uri="{FF2B5EF4-FFF2-40B4-BE49-F238E27FC236}">
                  <a16:creationId xmlns:a16="http://schemas.microsoft.com/office/drawing/2014/main" id="{2A4B2C41-7939-4488-89C2-550F629234FE}"/>
                </a:ext>
              </a:extLst>
            </p:cNvPr>
            <p:cNvPicPr preferRelativeResize="0">
              <a:picLocks noChangeAspect="1"/>
            </p:cNvPicPr>
            <p:nvPr/>
          </p:nvPicPr>
          <p:blipFill rotWithShape="1">
            <a:blip r:embed="rId3">
              <a:alphaModFix/>
            </a:blip>
            <a:srcRect/>
            <a:stretch/>
          </p:blipFill>
          <p:spPr>
            <a:xfrm>
              <a:off x="6216146" y="799860"/>
              <a:ext cx="402256" cy="480210"/>
            </a:xfrm>
            <a:prstGeom prst="rect">
              <a:avLst/>
            </a:prstGeom>
            <a:noFill/>
            <a:ln>
              <a:noFill/>
            </a:ln>
          </p:spPr>
        </p:pic>
        <p:sp>
          <p:nvSpPr>
            <p:cNvPr id="8" name="ZoneTexte 7">
              <a:extLst>
                <a:ext uri="{FF2B5EF4-FFF2-40B4-BE49-F238E27FC236}">
                  <a16:creationId xmlns:a16="http://schemas.microsoft.com/office/drawing/2014/main" id="{955801A0-C034-47E8-BE89-EF1A0783296C}"/>
                </a:ext>
              </a:extLst>
            </p:cNvPr>
            <p:cNvSpPr txBox="1"/>
            <p:nvPr/>
          </p:nvSpPr>
          <p:spPr>
            <a:xfrm>
              <a:off x="6264060" y="1057380"/>
              <a:ext cx="389700" cy="246221"/>
            </a:xfrm>
            <a:prstGeom prst="rect">
              <a:avLst/>
            </a:prstGeom>
            <a:noFill/>
          </p:spPr>
          <p:txBody>
            <a:bodyPr wrap="square" rtlCol="0">
              <a:spAutoFit/>
            </a:bodyPr>
            <a:lstStyle/>
            <a:p>
              <a:endParaRPr lang="fr-FR" sz="1000" b="1" dirty="0">
                <a:solidFill>
                  <a:schemeClr val="bg1"/>
                </a:solidFill>
                <a:latin typeface="Century Gothic" panose="020B0502020202020204" pitchFamily="34" charset="0"/>
              </a:endParaRPr>
            </a:p>
          </p:txBody>
        </p:sp>
      </p:grpSp>
    </p:spTree>
    <p:custDataLst>
      <p:tags r:id="rId1"/>
    </p:custDataLst>
    <p:extLst>
      <p:ext uri="{BB962C8B-B14F-4D97-AF65-F5344CB8AC3E}">
        <p14:creationId xmlns:p14="http://schemas.microsoft.com/office/powerpoint/2010/main" val="2109816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TEMA DI OFFICE" val="ruMgQ1wU"/>
  <p:tag name="ARTICULATE_SLIDE_COUNT" val="42"/>
  <p:tag name="ARTICULATE_PROJECT_OPEN" val="0"/>
  <p:tag name="ISPRING_RESOURCE_PATHS_HASH_2" val="eb6d61c6a9b7be9f37dad6b24da638289d99c1f"/>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ma di Office">
  <a:themeElements>
    <a:clrScheme name="STELLANTIS">
      <a:dk1>
        <a:sysClr val="windowText" lastClr="000000"/>
      </a:dk1>
      <a:lt1>
        <a:sysClr val="window" lastClr="FFFFFF"/>
      </a:lt1>
      <a:dk2>
        <a:srgbClr val="D0CECE"/>
      </a:dk2>
      <a:lt2>
        <a:srgbClr val="E7E6E6"/>
      </a:lt2>
      <a:accent1>
        <a:srgbClr val="243782"/>
      </a:accent1>
      <a:accent2>
        <a:srgbClr val="D85935"/>
      </a:accent2>
      <a:accent3>
        <a:srgbClr val="282B34"/>
      </a:accent3>
      <a:accent4>
        <a:srgbClr val="ECA935"/>
      </a:accent4>
      <a:accent5>
        <a:srgbClr val="5B9BD5"/>
      </a:accent5>
      <a:accent6>
        <a:srgbClr val="43AAA0"/>
      </a:accent6>
      <a:hlink>
        <a:srgbClr val="0563C1"/>
      </a:hlink>
      <a:folHlink>
        <a:srgbClr val="954F72"/>
      </a:folHlink>
    </a:clrScheme>
    <a:fontScheme name="STELLANTIS">
      <a:majorFont>
        <a:latin typeface="Encode Sans"/>
        <a:ea typeface=""/>
        <a:cs typeface=""/>
      </a:majorFont>
      <a:minorFont>
        <a:latin typeface="Encode Sans"/>
        <a:ea typeface=""/>
        <a:cs typeface=""/>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0C393D56CAC4DBF623AE1DD5B2851" ma:contentTypeVersion="4" ma:contentTypeDescription="Crée un document." ma:contentTypeScope="" ma:versionID="f425dbd753fe5c2eac1503e3861179be">
  <xsd:schema xmlns:xsd="http://www.w3.org/2001/XMLSchema" xmlns:xs="http://www.w3.org/2001/XMLSchema" xmlns:p="http://schemas.microsoft.com/office/2006/metadata/properties" xmlns:ns2="8d36e147-5122-4e1e-a538-67dd3983abcc" xmlns:ns3="3bfda894-21c2-4d4e-8a68-350d0905acfb" targetNamespace="http://schemas.microsoft.com/office/2006/metadata/properties" ma:root="true" ma:fieldsID="1994c3e18af78e56cd4660da9c3f1b9a" ns2:_="" ns3:_="">
    <xsd:import namespace="8d36e147-5122-4e1e-a538-67dd3983abcc"/>
    <xsd:import namespace="3bfda894-21c2-4d4e-8a68-350d0905acf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36e147-5122-4e1e-a538-67dd3983a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bfda894-21c2-4d4e-8a68-350d0905acfb"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58C0190-A0B8-40FC-9947-0356330A20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36e147-5122-4e1e-a538-67dd3983abcc"/>
    <ds:schemaRef ds:uri="3bfda894-21c2-4d4e-8a68-350d0905ac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E2B97B-C9D7-45EA-A1A2-FECBAF935BB3}">
  <ds:schemaRefs>
    <ds:schemaRef ds:uri="http://schemas.microsoft.com/sharepoint/v3/contenttype/forms"/>
  </ds:schemaRefs>
</ds:datastoreItem>
</file>

<file path=customXml/itemProps3.xml><?xml version="1.0" encoding="utf-8"?>
<ds:datastoreItem xmlns:ds="http://schemas.openxmlformats.org/officeDocument/2006/customXml" ds:itemID="{8D03B2BA-BFEE-4924-A99E-6782CED4F3A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3bfda894-21c2-4d4e-8a68-350d0905acfb"/>
    <ds:schemaRef ds:uri="http://purl.org/dc/elements/1.1/"/>
    <ds:schemaRef ds:uri="http://schemas.microsoft.com/office/2006/metadata/properties"/>
    <ds:schemaRef ds:uri="8d36e147-5122-4e1e-a538-67dd3983abc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19599</TotalTime>
  <Words>478</Words>
  <Application>Microsoft Office PowerPoint</Application>
  <PresentationFormat>A4 (21x29,7 cm)</PresentationFormat>
  <Paragraphs>36</Paragraphs>
  <Slides>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vt:i4>
      </vt:variant>
    </vt:vector>
  </HeadingPairs>
  <TitlesOfParts>
    <vt:vector size="7" baseType="lpstr">
      <vt:lpstr>Arial</vt:lpstr>
      <vt:lpstr>Calibri</vt:lpstr>
      <vt:lpstr>Century Gothic</vt:lpstr>
      <vt:lpstr>Encode Sans</vt:lpstr>
      <vt:lpstr>Tema di Office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Patrizia Gariglio</dc:creator>
  <cp:lastModifiedBy>TERESA MARSICOVETERE</cp:lastModifiedBy>
  <cp:revision>423</cp:revision>
  <dcterms:created xsi:type="dcterms:W3CDTF">2021-10-21T09:29:49Z</dcterms:created>
  <dcterms:modified xsi:type="dcterms:W3CDTF">2023-04-28T17:36:47Z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FA1B87BE-9B72-40ED-8097-BBCB365B1EF4</vt:lpwstr>
  </property>
  <property fmtid="{D5CDD505-2E9C-101B-9397-08002B2CF9AE}" pid="3" name="ArticulatePath">
    <vt:lpwstr>AFTERSALES_BOOK SOS STELLANTIS_EN_PREMIUM - KOINE-Lisa_ok</vt:lpwstr>
  </property>
  <property fmtid="{D5CDD505-2E9C-101B-9397-08002B2CF9AE}" pid="4" name="MSIP_Label_2fd53d93-3f4c-4b90-b511-bd6bdbb4fba9_Enabled">
    <vt:lpwstr>true</vt:lpwstr>
  </property>
  <property fmtid="{D5CDD505-2E9C-101B-9397-08002B2CF9AE}" pid="5" name="MSIP_Label_2fd53d93-3f4c-4b90-b511-bd6bdbb4fba9_SetDate">
    <vt:lpwstr>2021-10-27T08:48:21Z</vt:lpwstr>
  </property>
  <property fmtid="{D5CDD505-2E9C-101B-9397-08002B2CF9AE}" pid="6" name="MSIP_Label_2fd53d93-3f4c-4b90-b511-bd6bdbb4fba9_Method">
    <vt:lpwstr>Standard</vt:lpwstr>
  </property>
  <property fmtid="{D5CDD505-2E9C-101B-9397-08002B2CF9AE}" pid="7" name="MSIP_Label_2fd53d93-3f4c-4b90-b511-bd6bdbb4fba9_Name">
    <vt:lpwstr>2fd53d93-3f4c-4b90-b511-bd6bdbb4fba9</vt:lpwstr>
  </property>
  <property fmtid="{D5CDD505-2E9C-101B-9397-08002B2CF9AE}" pid="8" name="MSIP_Label_2fd53d93-3f4c-4b90-b511-bd6bdbb4fba9_SiteId">
    <vt:lpwstr>d852d5cd-724c-4128-8812-ffa5db3f8507</vt:lpwstr>
  </property>
  <property fmtid="{D5CDD505-2E9C-101B-9397-08002B2CF9AE}" pid="9" name="MSIP_Label_2fd53d93-3f4c-4b90-b511-bd6bdbb4fba9_ActionId">
    <vt:lpwstr>07aaa458-6c8d-4016-a7c9-03b2a6e16d26</vt:lpwstr>
  </property>
  <property fmtid="{D5CDD505-2E9C-101B-9397-08002B2CF9AE}" pid="10" name="MSIP_Label_2fd53d93-3f4c-4b90-b511-bd6bdbb4fba9_ContentBits">
    <vt:lpwstr>0</vt:lpwstr>
  </property>
  <property fmtid="{D5CDD505-2E9C-101B-9397-08002B2CF9AE}" pid="11" name="ContentTypeId">
    <vt:lpwstr>0x0101008820C393D56CAC4DBF623AE1DD5B2851</vt:lpwstr>
  </property>
</Properties>
</file>