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7"/>
  </p:notesMasterIdLst>
  <p:handoutMasterIdLst>
    <p:handoutMasterId r:id="rId8"/>
  </p:handoutMasterIdLst>
  <p:sldIdLst>
    <p:sldId id="300" r:id="rId5"/>
    <p:sldId id="301" r:id="rId6"/>
  </p:sldIdLst>
  <p:sldSz cx="6858000" cy="9906000" type="A4"/>
  <p:notesSz cx="6858000" cy="9144000"/>
  <p:custDataLst>
    <p:tags r:id="rId9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28" userDrawn="1">
          <p15:clr>
            <a:srgbClr val="A4A3A4"/>
          </p15:clr>
        </p15:guide>
        <p15:guide id="2" pos="2160" userDrawn="1">
          <p15:clr>
            <a:srgbClr val="A4A3A4"/>
          </p15:clr>
        </p15:guide>
        <p15:guide id="4" orient="horz" pos="6023">
          <p15:clr>
            <a:srgbClr val="A4A3A4"/>
          </p15:clr>
        </p15:guide>
        <p15:guide id="5" pos="119">
          <p15:clr>
            <a:srgbClr val="A4A3A4"/>
          </p15:clr>
        </p15:guide>
        <p15:guide id="6" pos="4201">
          <p15:clr>
            <a:srgbClr val="A4A3A4"/>
          </p15:clr>
        </p15:guide>
        <p15:guide id="7" orient="horz" pos="94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1A2B"/>
    <a:srgbClr val="A9ADB8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441" autoAdjust="0"/>
    <p:restoredTop sz="94660"/>
  </p:normalViewPr>
  <p:slideViewPr>
    <p:cSldViewPr showGuides="1">
      <p:cViewPr>
        <p:scale>
          <a:sx n="63" d="100"/>
          <a:sy n="63" d="100"/>
        </p:scale>
        <p:origin x="1450" y="-859"/>
      </p:cViewPr>
      <p:guideLst>
        <p:guide orient="horz" pos="1228"/>
        <p:guide pos="2160"/>
        <p:guide orient="horz" pos="6023"/>
        <p:guide pos="119"/>
        <p:guide pos="4201"/>
        <p:guide orient="horz" pos="94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77" d="100"/>
          <a:sy n="77" d="100"/>
        </p:scale>
        <p:origin x="-210" y="-108"/>
      </p:cViewPr>
      <p:guideLst>
        <p:guide orient="horz" pos="2880"/>
        <p:guide pos="2160"/>
      </p:guideLst>
    </p:cSldViewPr>
  </p:notes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1E71FC-4183-43DF-88B3-A9BC281E445A}" type="datetimeFigureOut">
              <a:rPr lang="it-IT" smtClean="0"/>
              <a:t>29/04/2023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D1ED98-FA9E-4394-8F56-F988971D71C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78979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72E87A-87EE-463E-B0AB-BAAEAB8C14E2}" type="datetimeFigureOut">
              <a:rPr lang="it-IT" smtClean="0"/>
              <a:t>29/04/2023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351433-EB0B-4006-A1D4-BDCC31C7F8F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34786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2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over_Start_E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771DCA02-C939-4A2B-AE95-A26BC7DE251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208"/>
          <a:stretch/>
        </p:blipFill>
        <p:spPr>
          <a:xfrm>
            <a:off x="0" y="-372221"/>
            <a:ext cx="6858000" cy="10278221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AEA0F036-6C0E-4ECF-B061-A3D6CEC0810E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clrChange>
              <a:clrFrom>
                <a:srgbClr val="243782"/>
              </a:clrFrom>
              <a:clrTo>
                <a:srgbClr val="243782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981" y="375432"/>
            <a:ext cx="4896036" cy="156027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636079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S_Photo_Multi_E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Espace réservé pour une image  4">
            <a:extLst>
              <a:ext uri="{FF2B5EF4-FFF2-40B4-BE49-F238E27FC236}">
                <a16:creationId xmlns:a16="http://schemas.microsoft.com/office/drawing/2014/main" id="{B45574D3-21C7-474C-8633-604DAECC72F7}"/>
              </a:ext>
            </a:extLst>
          </p:cNvPr>
          <p:cNvSpPr>
            <a:spLocks noGrp="1"/>
          </p:cNvSpPr>
          <p:nvPr>
            <p:ph type="pic" sz="quarter" idx="49"/>
          </p:nvPr>
        </p:nvSpPr>
        <p:spPr>
          <a:xfrm>
            <a:off x="5445000" y="6249000"/>
            <a:ext cx="936625" cy="576263"/>
          </a:xfrm>
        </p:spPr>
        <p:txBody>
          <a:bodyPr/>
          <a:lstStyle/>
          <a:p>
            <a:endParaRPr lang="fr-FR"/>
          </a:p>
        </p:txBody>
      </p:sp>
      <p:sp>
        <p:nvSpPr>
          <p:cNvPr id="21" name="Espace réservé pour une image  4">
            <a:extLst>
              <a:ext uri="{FF2B5EF4-FFF2-40B4-BE49-F238E27FC236}">
                <a16:creationId xmlns:a16="http://schemas.microsoft.com/office/drawing/2014/main" id="{332BEDC6-D925-4855-BBE0-E4308B592BCA}"/>
              </a:ext>
            </a:extLst>
          </p:cNvPr>
          <p:cNvSpPr>
            <a:spLocks noGrp="1"/>
          </p:cNvSpPr>
          <p:nvPr>
            <p:ph type="pic" sz="quarter" idx="47"/>
          </p:nvPr>
        </p:nvSpPr>
        <p:spPr>
          <a:xfrm>
            <a:off x="5699100" y="4737000"/>
            <a:ext cx="936625" cy="576263"/>
          </a:xfrm>
        </p:spPr>
        <p:txBody>
          <a:bodyPr/>
          <a:lstStyle/>
          <a:p>
            <a:endParaRPr lang="fr-FR"/>
          </a:p>
        </p:txBody>
      </p:sp>
      <p:sp>
        <p:nvSpPr>
          <p:cNvPr id="5" name="Espace réservé pour une image  4">
            <a:extLst>
              <a:ext uri="{FF2B5EF4-FFF2-40B4-BE49-F238E27FC236}">
                <a16:creationId xmlns:a16="http://schemas.microsoft.com/office/drawing/2014/main" id="{9CCB2C3A-2E51-496F-838B-852FC49A27AC}"/>
              </a:ext>
            </a:extLst>
          </p:cNvPr>
          <p:cNvSpPr>
            <a:spLocks noGrp="1"/>
          </p:cNvSpPr>
          <p:nvPr>
            <p:ph type="pic" sz="quarter" idx="46"/>
          </p:nvPr>
        </p:nvSpPr>
        <p:spPr>
          <a:xfrm>
            <a:off x="5694275" y="3152737"/>
            <a:ext cx="936625" cy="576263"/>
          </a:xfrm>
        </p:spPr>
        <p:txBody>
          <a:bodyPr/>
          <a:lstStyle/>
          <a:p>
            <a:endParaRPr lang="fr-FR"/>
          </a:p>
        </p:txBody>
      </p:sp>
      <p:sp>
        <p:nvSpPr>
          <p:cNvPr id="61" name="Rectangle 32">
            <a:extLst>
              <a:ext uri="{FF2B5EF4-FFF2-40B4-BE49-F238E27FC236}">
                <a16:creationId xmlns:a16="http://schemas.microsoft.com/office/drawing/2014/main" id="{AE2CC0A7-74A7-405A-A331-882112058C89}"/>
              </a:ext>
            </a:extLst>
          </p:cNvPr>
          <p:cNvSpPr/>
          <p:nvPr userDrawn="1"/>
        </p:nvSpPr>
        <p:spPr bwMode="gray">
          <a:xfrm>
            <a:off x="0" y="9489000"/>
            <a:ext cx="6858000" cy="417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73" name="Rectangle 32">
            <a:extLst>
              <a:ext uri="{FF2B5EF4-FFF2-40B4-BE49-F238E27FC236}">
                <a16:creationId xmlns:a16="http://schemas.microsoft.com/office/drawing/2014/main" id="{AE2CC0A7-74A7-405A-A331-882112058C89}"/>
              </a:ext>
            </a:extLst>
          </p:cNvPr>
          <p:cNvSpPr/>
          <p:nvPr userDrawn="1"/>
        </p:nvSpPr>
        <p:spPr bwMode="gray">
          <a:xfrm>
            <a:off x="0" y="0"/>
            <a:ext cx="6858000" cy="561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74" name="CasellaDiTesto 77">
            <a:extLst>
              <a:ext uri="{FF2B5EF4-FFF2-40B4-BE49-F238E27FC236}">
                <a16:creationId xmlns:a16="http://schemas.microsoft.com/office/drawing/2014/main" id="{F5ECA8DA-1747-464D-AB35-EDD53FA09AD1}"/>
              </a:ext>
            </a:extLst>
          </p:cNvPr>
          <p:cNvSpPr txBox="1"/>
          <p:nvPr userDrawn="1"/>
        </p:nvSpPr>
        <p:spPr>
          <a:xfrm>
            <a:off x="188913" y="147199"/>
            <a:ext cx="4360626" cy="266602"/>
          </a:xfrm>
          <a:prstGeom prst="rect">
            <a:avLst/>
          </a:prstGeom>
        </p:spPr>
        <p:txBody>
          <a:bodyPr vert="horz" lIns="72000" tIns="36000" rIns="72000" bIns="36000" rtlCol="0">
            <a:spAutoFit/>
          </a:bodyPr>
          <a:lstStyle>
            <a:lvl1pPr indent="0"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000" b="0">
                <a:solidFill>
                  <a:schemeClr val="bg1"/>
                </a:solidFill>
                <a:latin typeface="Encode Sans" pitchFamily="2" charset="0"/>
              </a:defRPr>
            </a:lvl1pPr>
            <a:lvl2pPr marL="5143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latin typeface="Encode Sans" pitchFamily="2" charset="0"/>
              </a:defRPr>
            </a:lvl2pPr>
            <a:lvl3pPr marL="8572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latin typeface="Encode Sans" pitchFamily="2" charset="0"/>
              </a:defRPr>
            </a:lvl3pPr>
            <a:lvl4pPr marL="12001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latin typeface="Encode Sans" pitchFamily="2" charset="0"/>
              </a:defRPr>
            </a:lvl4pPr>
            <a:lvl5pPr marL="15430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latin typeface="Encode Sans" pitchFamily="2" charset="0"/>
              </a:defRPr>
            </a:lvl5pPr>
            <a:lvl6pPr marL="18859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6pPr>
            <a:lvl7pPr marL="22288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7pPr>
            <a:lvl8pPr marL="25717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8pPr>
            <a:lvl9pPr marL="29146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9pPr>
          </a:lstStyle>
          <a:p>
            <a:pPr lvl="0"/>
            <a:r>
              <a:rPr lang="en-US" sz="1400" dirty="0">
                <a:latin typeface="Century Gothic" panose="020B0502020202020204" pitchFamily="34" charset="0"/>
              </a:rPr>
              <a:t>AFTERSALES OPERATING STANDARDS</a:t>
            </a:r>
            <a:endParaRPr lang="fr-FR" sz="1400" dirty="0">
              <a:latin typeface="Century Gothic" panose="020B0502020202020204" pitchFamily="34" charset="0"/>
            </a:endParaRPr>
          </a:p>
        </p:txBody>
      </p:sp>
      <p:pic>
        <p:nvPicPr>
          <p:cNvPr id="75" name="Google Shape;195;gf8625c84ea_1_250" descr="Picture 24"/>
          <p:cNvPicPr preferRelativeResize="0"/>
          <p:nvPr userDrawn="1"/>
        </p:nvPicPr>
        <p:blipFill rotWithShape="1">
          <a:blip r:embed="rId3">
            <a:alphaModFix/>
          </a:blip>
          <a:srcRect/>
          <a:stretch/>
        </p:blipFill>
        <p:spPr>
          <a:xfrm>
            <a:off x="5884199" y="0"/>
            <a:ext cx="973801" cy="5760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32">
            <a:extLst>
              <a:ext uri="{FF2B5EF4-FFF2-40B4-BE49-F238E27FC236}">
                <a16:creationId xmlns:a16="http://schemas.microsoft.com/office/drawing/2014/main" id="{2FA9C60B-7C16-4225-B2D6-AD58AF062B3B}"/>
              </a:ext>
            </a:extLst>
          </p:cNvPr>
          <p:cNvSpPr/>
          <p:nvPr userDrawn="1"/>
        </p:nvSpPr>
        <p:spPr bwMode="gray">
          <a:xfrm>
            <a:off x="12050" y="9489000"/>
            <a:ext cx="6858000" cy="417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id="{C2BD5431-821F-4669-BFFB-769A4AE3745F}"/>
              </a:ext>
            </a:extLst>
          </p:cNvPr>
          <p:cNvSpPr txBox="1"/>
          <p:nvPr userDrawn="1"/>
        </p:nvSpPr>
        <p:spPr>
          <a:xfrm>
            <a:off x="188913" y="9728603"/>
            <a:ext cx="6480175" cy="10515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600" i="1" spc="-5" dirty="0">
                <a:solidFill>
                  <a:schemeClr val="bg1"/>
                </a:solidFill>
                <a:latin typeface="Century Gothic" panose="020B0502020202020204" pitchFamily="34" charset="0"/>
                <a:cs typeface="Arial"/>
              </a:rPr>
              <a:t>Document reserved for the internal use of the Maserati Dealers</a:t>
            </a:r>
          </a:p>
        </p:txBody>
      </p:sp>
      <p:sp>
        <p:nvSpPr>
          <p:cNvPr id="8" name="Google Shape;102;g100978f6af3_0_55">
            <a:extLst>
              <a:ext uri="{FF2B5EF4-FFF2-40B4-BE49-F238E27FC236}">
                <a16:creationId xmlns:a16="http://schemas.microsoft.com/office/drawing/2014/main" id="{07F94C87-D1E6-4AA1-B026-92DE0A7EB9A8}"/>
              </a:ext>
            </a:extLst>
          </p:cNvPr>
          <p:cNvSpPr txBox="1">
            <a:spLocks noGrp="1"/>
          </p:cNvSpPr>
          <p:nvPr>
            <p:ph type="sldNum" idx="4294967295"/>
          </p:nvPr>
        </p:nvSpPr>
        <p:spPr>
          <a:xfrm>
            <a:off x="6165000" y="9602700"/>
            <a:ext cx="5598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 sz="10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‹N›</a:t>
            </a:fld>
            <a:endParaRPr sz="1000" dirty="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2" name="Espace réservé pour une image  4">
            <a:extLst>
              <a:ext uri="{FF2B5EF4-FFF2-40B4-BE49-F238E27FC236}">
                <a16:creationId xmlns:a16="http://schemas.microsoft.com/office/drawing/2014/main" id="{526819B1-F8F1-4602-9CD6-83F817C1C652}"/>
              </a:ext>
            </a:extLst>
          </p:cNvPr>
          <p:cNvSpPr>
            <a:spLocks noGrp="1"/>
          </p:cNvSpPr>
          <p:nvPr>
            <p:ph type="pic" sz="quarter" idx="48"/>
          </p:nvPr>
        </p:nvSpPr>
        <p:spPr>
          <a:xfrm>
            <a:off x="5685375" y="8005575"/>
            <a:ext cx="936625" cy="576263"/>
          </a:xfrm>
        </p:spPr>
        <p:txBody>
          <a:bodyPr/>
          <a:lstStyle/>
          <a:p>
            <a:endParaRPr lang="fr-FR"/>
          </a:p>
        </p:txBody>
      </p:sp>
      <p:sp>
        <p:nvSpPr>
          <p:cNvPr id="24" name="Espace réservé pour une image  4">
            <a:extLst>
              <a:ext uri="{FF2B5EF4-FFF2-40B4-BE49-F238E27FC236}">
                <a16:creationId xmlns:a16="http://schemas.microsoft.com/office/drawing/2014/main" id="{036FA9D8-0C4E-49B3-921F-3BF473046F9E}"/>
              </a:ext>
            </a:extLst>
          </p:cNvPr>
          <p:cNvSpPr>
            <a:spLocks noGrp="1"/>
          </p:cNvSpPr>
          <p:nvPr>
            <p:ph type="pic" sz="quarter" idx="50"/>
          </p:nvPr>
        </p:nvSpPr>
        <p:spPr>
          <a:xfrm>
            <a:off x="3861000" y="6249000"/>
            <a:ext cx="936625" cy="576263"/>
          </a:xfrm>
        </p:spPr>
        <p:txBody>
          <a:bodyPr/>
          <a:lstStyle/>
          <a:p>
            <a:endParaRPr lang="fr-FR"/>
          </a:p>
        </p:txBody>
      </p:sp>
      <p:sp>
        <p:nvSpPr>
          <p:cNvPr id="25" name="Espace réservé pour une image  4">
            <a:extLst>
              <a:ext uri="{FF2B5EF4-FFF2-40B4-BE49-F238E27FC236}">
                <a16:creationId xmlns:a16="http://schemas.microsoft.com/office/drawing/2014/main" id="{CA9ED661-DB57-4B1E-89B4-B325B804CCCD}"/>
              </a:ext>
            </a:extLst>
          </p:cNvPr>
          <p:cNvSpPr>
            <a:spLocks noGrp="1"/>
          </p:cNvSpPr>
          <p:nvPr>
            <p:ph type="pic" sz="quarter" idx="51"/>
          </p:nvPr>
        </p:nvSpPr>
        <p:spPr>
          <a:xfrm>
            <a:off x="2204375" y="6249000"/>
            <a:ext cx="936625" cy="576263"/>
          </a:xfrm>
        </p:spPr>
        <p:txBody>
          <a:bodyPr/>
          <a:lstStyle/>
          <a:p>
            <a:endParaRPr lang="fr-FR"/>
          </a:p>
        </p:txBody>
      </p:sp>
      <p:sp>
        <p:nvSpPr>
          <p:cNvPr id="26" name="Espace réservé pour une image  4">
            <a:extLst>
              <a:ext uri="{FF2B5EF4-FFF2-40B4-BE49-F238E27FC236}">
                <a16:creationId xmlns:a16="http://schemas.microsoft.com/office/drawing/2014/main" id="{02DC551E-1CE6-4C64-9295-98F4ABCB66F4}"/>
              </a:ext>
            </a:extLst>
          </p:cNvPr>
          <p:cNvSpPr>
            <a:spLocks noGrp="1"/>
          </p:cNvSpPr>
          <p:nvPr>
            <p:ph type="pic" sz="quarter" idx="52"/>
          </p:nvPr>
        </p:nvSpPr>
        <p:spPr>
          <a:xfrm>
            <a:off x="601325" y="6249000"/>
            <a:ext cx="936625" cy="576263"/>
          </a:xfrm>
        </p:spPr>
        <p:txBody>
          <a:bodyPr/>
          <a:lstStyle/>
          <a:p>
            <a:endParaRPr lang="fr-FR"/>
          </a:p>
        </p:txBody>
      </p:sp>
      <p:sp>
        <p:nvSpPr>
          <p:cNvPr id="17" name="CasellaDiTesto 1">
            <a:extLst>
              <a:ext uri="{FF2B5EF4-FFF2-40B4-BE49-F238E27FC236}">
                <a16:creationId xmlns:a16="http://schemas.microsoft.com/office/drawing/2014/main" id="{B505278A-2A39-4D28-AFF8-46F06F1F1EAF}"/>
              </a:ext>
            </a:extLst>
          </p:cNvPr>
          <p:cNvSpPr txBox="1"/>
          <p:nvPr userDrawn="1"/>
        </p:nvSpPr>
        <p:spPr>
          <a:xfrm>
            <a:off x="117000" y="9633000"/>
            <a:ext cx="1152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it-IT" sz="800" dirty="0">
                <a:solidFill>
                  <a:schemeClr val="bg1"/>
                </a:solidFill>
                <a:latin typeface="Century Gothic" panose="020B0502020202020204" pitchFamily="34" charset="0"/>
              </a:rPr>
              <a:t>Version 2 (06/2023)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95561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S_Photo_RETOUR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Rectangle 32">
            <a:extLst>
              <a:ext uri="{FF2B5EF4-FFF2-40B4-BE49-F238E27FC236}">
                <a16:creationId xmlns:a16="http://schemas.microsoft.com/office/drawing/2014/main" id="{AE2CC0A7-74A7-405A-A331-882112058C89}"/>
              </a:ext>
            </a:extLst>
          </p:cNvPr>
          <p:cNvSpPr/>
          <p:nvPr userDrawn="1"/>
        </p:nvSpPr>
        <p:spPr bwMode="gray">
          <a:xfrm>
            <a:off x="0" y="9489000"/>
            <a:ext cx="6858000" cy="417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73" name="Rectangle 32">
            <a:extLst>
              <a:ext uri="{FF2B5EF4-FFF2-40B4-BE49-F238E27FC236}">
                <a16:creationId xmlns:a16="http://schemas.microsoft.com/office/drawing/2014/main" id="{AE2CC0A7-74A7-405A-A331-882112058C89}"/>
              </a:ext>
            </a:extLst>
          </p:cNvPr>
          <p:cNvSpPr/>
          <p:nvPr userDrawn="1"/>
        </p:nvSpPr>
        <p:spPr bwMode="gray">
          <a:xfrm>
            <a:off x="0" y="0"/>
            <a:ext cx="6858000" cy="561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74" name="CasellaDiTesto 77">
            <a:extLst>
              <a:ext uri="{FF2B5EF4-FFF2-40B4-BE49-F238E27FC236}">
                <a16:creationId xmlns:a16="http://schemas.microsoft.com/office/drawing/2014/main" id="{F5ECA8DA-1747-464D-AB35-EDD53FA09AD1}"/>
              </a:ext>
            </a:extLst>
          </p:cNvPr>
          <p:cNvSpPr txBox="1"/>
          <p:nvPr userDrawn="1"/>
        </p:nvSpPr>
        <p:spPr>
          <a:xfrm>
            <a:off x="188913" y="147199"/>
            <a:ext cx="4360626" cy="266602"/>
          </a:xfrm>
          <a:prstGeom prst="rect">
            <a:avLst/>
          </a:prstGeom>
        </p:spPr>
        <p:txBody>
          <a:bodyPr vert="horz" lIns="72000" tIns="36000" rIns="72000" bIns="36000" rtlCol="0">
            <a:spAutoFit/>
          </a:bodyPr>
          <a:lstStyle>
            <a:lvl1pPr indent="0"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000" b="0">
                <a:solidFill>
                  <a:schemeClr val="bg1"/>
                </a:solidFill>
                <a:latin typeface="Encode Sans" pitchFamily="2" charset="0"/>
              </a:defRPr>
            </a:lvl1pPr>
            <a:lvl2pPr marL="5143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latin typeface="Encode Sans" pitchFamily="2" charset="0"/>
              </a:defRPr>
            </a:lvl2pPr>
            <a:lvl3pPr marL="8572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latin typeface="Encode Sans" pitchFamily="2" charset="0"/>
              </a:defRPr>
            </a:lvl3pPr>
            <a:lvl4pPr marL="12001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latin typeface="Encode Sans" pitchFamily="2" charset="0"/>
              </a:defRPr>
            </a:lvl4pPr>
            <a:lvl5pPr marL="15430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latin typeface="Encode Sans" pitchFamily="2" charset="0"/>
              </a:defRPr>
            </a:lvl5pPr>
            <a:lvl6pPr marL="18859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6pPr>
            <a:lvl7pPr marL="22288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7pPr>
            <a:lvl8pPr marL="25717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8pPr>
            <a:lvl9pPr marL="29146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9pPr>
          </a:lstStyle>
          <a:p>
            <a:pPr lvl="0"/>
            <a:r>
              <a:rPr lang="en-US" sz="1400" dirty="0">
                <a:latin typeface="Century Gothic" panose="020B0502020202020204" pitchFamily="34" charset="0"/>
              </a:rPr>
              <a:t>AFTERSALES OPERATING STANDARDS</a:t>
            </a:r>
            <a:endParaRPr lang="fr-FR" sz="1400" dirty="0">
              <a:latin typeface="Century Gothic" panose="020B0502020202020204" pitchFamily="34" charset="0"/>
            </a:endParaRPr>
          </a:p>
        </p:txBody>
      </p:sp>
      <p:pic>
        <p:nvPicPr>
          <p:cNvPr id="75" name="Google Shape;195;gf8625c84ea_1_250" descr="Picture 24"/>
          <p:cNvPicPr preferRelativeResize="0"/>
          <p:nvPr userDrawn="1"/>
        </p:nvPicPr>
        <p:blipFill rotWithShape="1">
          <a:blip r:embed="rId3">
            <a:alphaModFix/>
          </a:blip>
          <a:srcRect/>
          <a:stretch/>
        </p:blipFill>
        <p:spPr>
          <a:xfrm>
            <a:off x="5884199" y="0"/>
            <a:ext cx="973801" cy="5760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32">
            <a:extLst>
              <a:ext uri="{FF2B5EF4-FFF2-40B4-BE49-F238E27FC236}">
                <a16:creationId xmlns:a16="http://schemas.microsoft.com/office/drawing/2014/main" id="{2FA9C60B-7C16-4225-B2D6-AD58AF062B3B}"/>
              </a:ext>
            </a:extLst>
          </p:cNvPr>
          <p:cNvSpPr/>
          <p:nvPr userDrawn="1"/>
        </p:nvSpPr>
        <p:spPr bwMode="gray">
          <a:xfrm>
            <a:off x="12050" y="9489000"/>
            <a:ext cx="6858000" cy="417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id="{C2BD5431-821F-4669-BFFB-769A4AE3745F}"/>
              </a:ext>
            </a:extLst>
          </p:cNvPr>
          <p:cNvSpPr txBox="1"/>
          <p:nvPr userDrawn="1"/>
        </p:nvSpPr>
        <p:spPr>
          <a:xfrm>
            <a:off x="188913" y="9728603"/>
            <a:ext cx="6480175" cy="10515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600" i="1" spc="-5" dirty="0">
                <a:solidFill>
                  <a:schemeClr val="bg1"/>
                </a:solidFill>
                <a:latin typeface="Century Gothic" panose="020B0502020202020204" pitchFamily="34" charset="0"/>
                <a:cs typeface="Arial"/>
              </a:rPr>
              <a:t>Document reserved for the internal use of the Maserati Dealers</a:t>
            </a:r>
          </a:p>
        </p:txBody>
      </p:sp>
      <p:sp>
        <p:nvSpPr>
          <p:cNvPr id="8" name="Google Shape;102;g100978f6af3_0_55">
            <a:extLst>
              <a:ext uri="{FF2B5EF4-FFF2-40B4-BE49-F238E27FC236}">
                <a16:creationId xmlns:a16="http://schemas.microsoft.com/office/drawing/2014/main" id="{07F94C87-D1E6-4AA1-B026-92DE0A7EB9A8}"/>
              </a:ext>
            </a:extLst>
          </p:cNvPr>
          <p:cNvSpPr txBox="1">
            <a:spLocks noGrp="1"/>
          </p:cNvSpPr>
          <p:nvPr>
            <p:ph type="sldNum" idx="4294967295"/>
          </p:nvPr>
        </p:nvSpPr>
        <p:spPr>
          <a:xfrm>
            <a:off x="6165000" y="9602700"/>
            <a:ext cx="5598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 sz="10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‹N›</a:t>
            </a:fld>
            <a:endParaRPr sz="1000" dirty="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2" name="CasellaDiTesto 1">
            <a:extLst>
              <a:ext uri="{FF2B5EF4-FFF2-40B4-BE49-F238E27FC236}">
                <a16:creationId xmlns:a16="http://schemas.microsoft.com/office/drawing/2014/main" id="{E0EB25B9-75CA-4291-958D-632C74E41E12}"/>
              </a:ext>
            </a:extLst>
          </p:cNvPr>
          <p:cNvSpPr txBox="1"/>
          <p:nvPr userDrawn="1"/>
        </p:nvSpPr>
        <p:spPr>
          <a:xfrm>
            <a:off x="117000" y="9633000"/>
            <a:ext cx="1152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it-IT" sz="800" dirty="0">
                <a:solidFill>
                  <a:schemeClr val="bg1"/>
                </a:solidFill>
                <a:latin typeface="Century Gothic" panose="020B0502020202020204" pitchFamily="34" charset="0"/>
              </a:rPr>
              <a:t>Version 1(05/2023)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945031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S_Photo_Single_E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32">
            <a:extLst>
              <a:ext uri="{FF2B5EF4-FFF2-40B4-BE49-F238E27FC236}">
                <a16:creationId xmlns:a16="http://schemas.microsoft.com/office/drawing/2014/main" id="{AE2CC0A7-74A7-405A-A331-882112058C89}"/>
              </a:ext>
            </a:extLst>
          </p:cNvPr>
          <p:cNvSpPr/>
          <p:nvPr userDrawn="1"/>
        </p:nvSpPr>
        <p:spPr bwMode="gray">
          <a:xfrm>
            <a:off x="0" y="9489000"/>
            <a:ext cx="6858000" cy="417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28" name="Rectangle 32">
            <a:extLst>
              <a:ext uri="{FF2B5EF4-FFF2-40B4-BE49-F238E27FC236}">
                <a16:creationId xmlns:a16="http://schemas.microsoft.com/office/drawing/2014/main" id="{AE2CC0A7-74A7-405A-A331-882112058C89}"/>
              </a:ext>
            </a:extLst>
          </p:cNvPr>
          <p:cNvSpPr/>
          <p:nvPr userDrawn="1"/>
        </p:nvSpPr>
        <p:spPr bwMode="gray">
          <a:xfrm>
            <a:off x="0" y="0"/>
            <a:ext cx="6858000" cy="561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29" name="CasellaDiTesto 77">
            <a:extLst>
              <a:ext uri="{FF2B5EF4-FFF2-40B4-BE49-F238E27FC236}">
                <a16:creationId xmlns:a16="http://schemas.microsoft.com/office/drawing/2014/main" id="{F5ECA8DA-1747-464D-AB35-EDD53FA09AD1}"/>
              </a:ext>
            </a:extLst>
          </p:cNvPr>
          <p:cNvSpPr txBox="1"/>
          <p:nvPr userDrawn="1"/>
        </p:nvSpPr>
        <p:spPr>
          <a:xfrm>
            <a:off x="188913" y="147199"/>
            <a:ext cx="4360626" cy="266602"/>
          </a:xfrm>
          <a:prstGeom prst="rect">
            <a:avLst/>
          </a:prstGeom>
        </p:spPr>
        <p:txBody>
          <a:bodyPr vert="horz" lIns="72000" tIns="36000" rIns="72000" bIns="36000" rtlCol="0">
            <a:spAutoFit/>
          </a:bodyPr>
          <a:lstStyle>
            <a:lvl1pPr indent="0"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000" b="0">
                <a:solidFill>
                  <a:schemeClr val="bg1"/>
                </a:solidFill>
                <a:latin typeface="Encode Sans" pitchFamily="2" charset="0"/>
              </a:defRPr>
            </a:lvl1pPr>
            <a:lvl2pPr marL="5143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latin typeface="Encode Sans" pitchFamily="2" charset="0"/>
              </a:defRPr>
            </a:lvl2pPr>
            <a:lvl3pPr marL="8572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latin typeface="Encode Sans" pitchFamily="2" charset="0"/>
              </a:defRPr>
            </a:lvl3pPr>
            <a:lvl4pPr marL="12001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latin typeface="Encode Sans" pitchFamily="2" charset="0"/>
              </a:defRPr>
            </a:lvl4pPr>
            <a:lvl5pPr marL="15430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latin typeface="Encode Sans" pitchFamily="2" charset="0"/>
              </a:defRPr>
            </a:lvl5pPr>
            <a:lvl6pPr marL="18859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6pPr>
            <a:lvl7pPr marL="22288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7pPr>
            <a:lvl8pPr marL="25717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8pPr>
            <a:lvl9pPr marL="29146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9pPr>
          </a:lstStyle>
          <a:p>
            <a:pPr lvl="0"/>
            <a:r>
              <a:rPr lang="en-US" sz="1400" dirty="0">
                <a:latin typeface="Century Gothic" panose="020B0502020202020204" pitchFamily="34" charset="0"/>
              </a:rPr>
              <a:t>AFTERSALES OPERATING STANDARDS</a:t>
            </a:r>
            <a:endParaRPr lang="fr-FR" sz="1400" dirty="0">
              <a:latin typeface="Century Gothic" panose="020B0502020202020204" pitchFamily="34" charset="0"/>
            </a:endParaRPr>
          </a:p>
        </p:txBody>
      </p:sp>
      <p:pic>
        <p:nvPicPr>
          <p:cNvPr id="30" name="Google Shape;195;gf8625c84ea_1_250" descr="Picture 24"/>
          <p:cNvPicPr preferRelativeResize="0"/>
          <p:nvPr userDrawn="1"/>
        </p:nvPicPr>
        <p:blipFill rotWithShape="1">
          <a:blip r:embed="rId3">
            <a:alphaModFix/>
          </a:blip>
          <a:srcRect/>
          <a:stretch/>
        </p:blipFill>
        <p:spPr>
          <a:xfrm>
            <a:off x="5884199" y="0"/>
            <a:ext cx="973801" cy="5760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object 2">
            <a:extLst>
              <a:ext uri="{FF2B5EF4-FFF2-40B4-BE49-F238E27FC236}">
                <a16:creationId xmlns:a16="http://schemas.microsoft.com/office/drawing/2014/main" id="{70E7B5DE-9DD0-4FA8-A2E3-EF350889841B}"/>
              </a:ext>
            </a:extLst>
          </p:cNvPr>
          <p:cNvSpPr txBox="1"/>
          <p:nvPr userDrawn="1"/>
        </p:nvSpPr>
        <p:spPr>
          <a:xfrm>
            <a:off x="188913" y="9728603"/>
            <a:ext cx="6480175" cy="10515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600" i="1" spc="-5" dirty="0">
                <a:solidFill>
                  <a:schemeClr val="bg1"/>
                </a:solidFill>
                <a:latin typeface="Century Gothic" panose="020B0502020202020204" pitchFamily="34" charset="0"/>
                <a:cs typeface="Arial"/>
              </a:rPr>
              <a:t>Document reserved for the internal use of the Maserati Dealers</a:t>
            </a:r>
          </a:p>
        </p:txBody>
      </p:sp>
      <p:sp>
        <p:nvSpPr>
          <p:cNvPr id="7" name="Google Shape;102;g100978f6af3_0_55">
            <a:extLst>
              <a:ext uri="{FF2B5EF4-FFF2-40B4-BE49-F238E27FC236}">
                <a16:creationId xmlns:a16="http://schemas.microsoft.com/office/drawing/2014/main" id="{0EEA5C12-A466-439F-A6CD-AB9A7C681D59}"/>
              </a:ext>
            </a:extLst>
          </p:cNvPr>
          <p:cNvSpPr txBox="1">
            <a:spLocks noGrp="1"/>
          </p:cNvSpPr>
          <p:nvPr>
            <p:ph type="sldNum" idx="4294967295"/>
          </p:nvPr>
        </p:nvSpPr>
        <p:spPr>
          <a:xfrm>
            <a:off x="6165000" y="9602700"/>
            <a:ext cx="5598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 sz="10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‹N›</a:t>
            </a:fld>
            <a:endParaRPr sz="1000" dirty="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0" name="CasellaDiTesto 1">
            <a:extLst>
              <a:ext uri="{FF2B5EF4-FFF2-40B4-BE49-F238E27FC236}">
                <a16:creationId xmlns:a16="http://schemas.microsoft.com/office/drawing/2014/main" id="{6F93F7C1-DAD5-4F36-B26B-68E500F34885}"/>
              </a:ext>
            </a:extLst>
          </p:cNvPr>
          <p:cNvSpPr txBox="1"/>
          <p:nvPr userDrawn="1"/>
        </p:nvSpPr>
        <p:spPr>
          <a:xfrm>
            <a:off x="117000" y="9633000"/>
            <a:ext cx="1152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it-IT" sz="800" dirty="0">
                <a:solidFill>
                  <a:schemeClr val="bg1"/>
                </a:solidFill>
                <a:latin typeface="Century Gothic" panose="020B0502020202020204" pitchFamily="34" charset="0"/>
              </a:rPr>
              <a:t>Version 2 (06/2023)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53113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over_End_E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771DCA02-C939-4A2B-AE95-A26BC7DE251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208"/>
          <a:stretch/>
        </p:blipFill>
        <p:spPr>
          <a:xfrm>
            <a:off x="0" y="-372221"/>
            <a:ext cx="6858000" cy="10278221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AEA0F036-6C0E-4ECF-B061-A3D6CEC0810E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clrChange>
              <a:clrFrom>
                <a:srgbClr val="243782"/>
              </a:clrFrom>
              <a:clrTo>
                <a:srgbClr val="243782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981" y="7928725"/>
            <a:ext cx="4896036" cy="156027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47530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°_Cover_E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2">
            <a:extLst>
              <a:ext uri="{FF2B5EF4-FFF2-40B4-BE49-F238E27FC236}">
                <a16:creationId xmlns:a16="http://schemas.microsoft.com/office/drawing/2014/main" id="{E7881E9E-7D94-4D89-9F0E-2B8DA1358877}"/>
              </a:ext>
            </a:extLst>
          </p:cNvPr>
          <p:cNvSpPr/>
          <p:nvPr userDrawn="1"/>
        </p:nvSpPr>
        <p:spPr bwMode="gray">
          <a:xfrm>
            <a:off x="12050" y="9489000"/>
            <a:ext cx="6858000" cy="417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8" name="Rectangle 32">
            <a:extLst>
              <a:ext uri="{FF2B5EF4-FFF2-40B4-BE49-F238E27FC236}">
                <a16:creationId xmlns:a16="http://schemas.microsoft.com/office/drawing/2014/main" id="{05F7D22F-0195-4B73-8F0A-C1FAD08CE4EB}"/>
              </a:ext>
            </a:extLst>
          </p:cNvPr>
          <p:cNvSpPr/>
          <p:nvPr userDrawn="1"/>
        </p:nvSpPr>
        <p:spPr bwMode="gray">
          <a:xfrm>
            <a:off x="0" y="0"/>
            <a:ext cx="6858000" cy="1284184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896734E0-414B-45AA-BAF2-985604FD6E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914" y="2874776"/>
            <a:ext cx="6480174" cy="1588127"/>
          </a:xfrm>
        </p:spPr>
        <p:txBody>
          <a:bodyPr>
            <a:spAutoFit/>
          </a:bodyPr>
          <a:lstStyle>
            <a:lvl1pPr algn="ctr">
              <a:defRPr lang="it-IT" sz="3600" b="1" kern="1200" cap="all" baseline="0" dirty="0">
                <a:solidFill>
                  <a:srgbClr val="243783"/>
                </a:solidFill>
                <a:latin typeface="Encode Sans" pitchFamily="2" charset="0"/>
                <a:ea typeface="+mn-ea"/>
                <a:cs typeface="+mn-cs"/>
              </a:defRPr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6" name="object 2">
            <a:extLst>
              <a:ext uri="{FF2B5EF4-FFF2-40B4-BE49-F238E27FC236}">
                <a16:creationId xmlns:a16="http://schemas.microsoft.com/office/drawing/2014/main" id="{233FCE7B-4407-4330-B3DD-33912FD3AC31}"/>
              </a:ext>
            </a:extLst>
          </p:cNvPr>
          <p:cNvSpPr txBox="1"/>
          <p:nvPr userDrawn="1"/>
        </p:nvSpPr>
        <p:spPr>
          <a:xfrm>
            <a:off x="188913" y="9728603"/>
            <a:ext cx="6480175" cy="10515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600" i="1" spc="-5" dirty="0">
                <a:solidFill>
                  <a:schemeClr val="bg1"/>
                </a:solidFill>
                <a:latin typeface="Century Gothic" panose="020B0502020202020204" pitchFamily="34" charset="0"/>
                <a:cs typeface="Arial"/>
              </a:rPr>
              <a:t>Document reserved for the internal use of the Maserati Dealers</a:t>
            </a:r>
          </a:p>
        </p:txBody>
      </p:sp>
      <p:sp>
        <p:nvSpPr>
          <p:cNvPr id="7" name="Google Shape;102;g100978f6af3_0_55">
            <a:extLst>
              <a:ext uri="{FF2B5EF4-FFF2-40B4-BE49-F238E27FC236}">
                <a16:creationId xmlns:a16="http://schemas.microsoft.com/office/drawing/2014/main" id="{4EFA811F-96FA-41AD-9E8E-1019670C43D2}"/>
              </a:ext>
            </a:extLst>
          </p:cNvPr>
          <p:cNvSpPr txBox="1">
            <a:spLocks noGrp="1"/>
          </p:cNvSpPr>
          <p:nvPr>
            <p:ph type="sldNum" idx="4294967295"/>
          </p:nvPr>
        </p:nvSpPr>
        <p:spPr>
          <a:xfrm>
            <a:off x="6165000" y="9602700"/>
            <a:ext cx="5598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pPr algn="r">
              <a:buSzPts val="1000"/>
            </a:pPr>
            <a:fld id="{00000000-1234-1234-1234-123412341234}" type="slidenum">
              <a:rPr lang="en-US" sz="1000" smtClean="0">
                <a:latin typeface="Century Gothic"/>
                <a:ea typeface="Century Gothic"/>
                <a:cs typeface="Century Gothic"/>
                <a:sym typeface="Century Gothic"/>
              </a:rPr>
              <a:pPr algn="r">
                <a:buSzPts val="1000"/>
              </a:pPr>
              <a:t>‹N›</a:t>
            </a:fld>
            <a:endParaRPr lang="en-US" sz="1000" dirty="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1" name="CasellaDiTesto 1">
            <a:extLst>
              <a:ext uri="{FF2B5EF4-FFF2-40B4-BE49-F238E27FC236}">
                <a16:creationId xmlns:a16="http://schemas.microsoft.com/office/drawing/2014/main" id="{362746CB-2AD1-42CF-A981-A85E8B97B9E2}"/>
              </a:ext>
            </a:extLst>
          </p:cNvPr>
          <p:cNvSpPr txBox="1"/>
          <p:nvPr userDrawn="1"/>
        </p:nvSpPr>
        <p:spPr>
          <a:xfrm>
            <a:off x="117000" y="9633000"/>
            <a:ext cx="1152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it-IT" sz="800" dirty="0">
                <a:solidFill>
                  <a:schemeClr val="bg1"/>
                </a:solidFill>
                <a:latin typeface="Century Gothic" panose="020B0502020202020204" pitchFamily="34" charset="0"/>
              </a:rPr>
              <a:t>Version 2 (06/2023)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61480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ex_E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32">
            <a:extLst>
              <a:ext uri="{FF2B5EF4-FFF2-40B4-BE49-F238E27FC236}">
                <a16:creationId xmlns:a16="http://schemas.microsoft.com/office/drawing/2014/main" id="{AE2CC0A7-74A7-405A-A331-882112058C89}"/>
              </a:ext>
            </a:extLst>
          </p:cNvPr>
          <p:cNvSpPr/>
          <p:nvPr userDrawn="1"/>
        </p:nvSpPr>
        <p:spPr bwMode="gray">
          <a:xfrm>
            <a:off x="0" y="9489000"/>
            <a:ext cx="6858000" cy="417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21" name="Rectangle 32">
            <a:extLst>
              <a:ext uri="{FF2B5EF4-FFF2-40B4-BE49-F238E27FC236}">
                <a16:creationId xmlns:a16="http://schemas.microsoft.com/office/drawing/2014/main" id="{AE2CC0A7-74A7-405A-A331-882112058C89}"/>
              </a:ext>
            </a:extLst>
          </p:cNvPr>
          <p:cNvSpPr/>
          <p:nvPr userDrawn="1"/>
        </p:nvSpPr>
        <p:spPr bwMode="gray">
          <a:xfrm>
            <a:off x="0" y="0"/>
            <a:ext cx="6858000" cy="561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22" name="CasellaDiTesto 77">
            <a:extLst>
              <a:ext uri="{FF2B5EF4-FFF2-40B4-BE49-F238E27FC236}">
                <a16:creationId xmlns:a16="http://schemas.microsoft.com/office/drawing/2014/main" id="{F5ECA8DA-1747-464D-AB35-EDD53FA09AD1}"/>
              </a:ext>
            </a:extLst>
          </p:cNvPr>
          <p:cNvSpPr txBox="1"/>
          <p:nvPr userDrawn="1"/>
        </p:nvSpPr>
        <p:spPr>
          <a:xfrm>
            <a:off x="188913" y="147199"/>
            <a:ext cx="4360626" cy="266602"/>
          </a:xfrm>
          <a:prstGeom prst="rect">
            <a:avLst/>
          </a:prstGeom>
        </p:spPr>
        <p:txBody>
          <a:bodyPr vert="horz" lIns="72000" tIns="36000" rIns="72000" bIns="36000" rtlCol="0">
            <a:spAutoFit/>
          </a:bodyPr>
          <a:lstStyle>
            <a:lvl1pPr indent="0"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000" b="0">
                <a:solidFill>
                  <a:schemeClr val="bg1"/>
                </a:solidFill>
                <a:latin typeface="Encode Sans" pitchFamily="2" charset="0"/>
              </a:defRPr>
            </a:lvl1pPr>
            <a:lvl2pPr marL="5143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latin typeface="Encode Sans" pitchFamily="2" charset="0"/>
              </a:defRPr>
            </a:lvl2pPr>
            <a:lvl3pPr marL="8572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latin typeface="Encode Sans" pitchFamily="2" charset="0"/>
              </a:defRPr>
            </a:lvl3pPr>
            <a:lvl4pPr marL="12001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latin typeface="Encode Sans" pitchFamily="2" charset="0"/>
              </a:defRPr>
            </a:lvl4pPr>
            <a:lvl5pPr marL="15430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latin typeface="Encode Sans" pitchFamily="2" charset="0"/>
              </a:defRPr>
            </a:lvl5pPr>
            <a:lvl6pPr marL="18859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6pPr>
            <a:lvl7pPr marL="22288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7pPr>
            <a:lvl8pPr marL="25717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8pPr>
            <a:lvl9pPr marL="29146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9pPr>
          </a:lstStyle>
          <a:p>
            <a:pPr lvl="0"/>
            <a:r>
              <a:rPr lang="en-US" sz="1400" dirty="0">
                <a:latin typeface="Century Gothic" panose="020B0502020202020204" pitchFamily="34" charset="0"/>
              </a:rPr>
              <a:t>AFTERSALES OPERATING STANDARDS</a:t>
            </a:r>
            <a:endParaRPr lang="fr-FR" sz="1400" dirty="0">
              <a:latin typeface="Century Gothic" panose="020B0502020202020204" pitchFamily="34" charset="0"/>
            </a:endParaRPr>
          </a:p>
        </p:txBody>
      </p:sp>
      <p:pic>
        <p:nvPicPr>
          <p:cNvPr id="24" name="Google Shape;195;gf8625c84ea_1_250" descr="Picture 24"/>
          <p:cNvPicPr preferRelativeResize="0"/>
          <p:nvPr userDrawn="1"/>
        </p:nvPicPr>
        <p:blipFill rotWithShape="1">
          <a:blip r:embed="rId3">
            <a:alphaModFix/>
          </a:blip>
          <a:srcRect/>
          <a:stretch/>
        </p:blipFill>
        <p:spPr>
          <a:xfrm>
            <a:off x="5884199" y="0"/>
            <a:ext cx="973801" cy="5760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32">
            <a:extLst>
              <a:ext uri="{FF2B5EF4-FFF2-40B4-BE49-F238E27FC236}">
                <a16:creationId xmlns:a16="http://schemas.microsoft.com/office/drawing/2014/main" id="{490D9F43-5CBF-4399-8740-A001AAA157AA}"/>
              </a:ext>
            </a:extLst>
          </p:cNvPr>
          <p:cNvSpPr/>
          <p:nvPr userDrawn="1"/>
        </p:nvSpPr>
        <p:spPr bwMode="gray">
          <a:xfrm>
            <a:off x="12050" y="9489000"/>
            <a:ext cx="6858000" cy="417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id="{C002ABAC-DDEA-4800-8702-96EA408BFCDA}"/>
              </a:ext>
            </a:extLst>
          </p:cNvPr>
          <p:cNvSpPr txBox="1"/>
          <p:nvPr userDrawn="1"/>
        </p:nvSpPr>
        <p:spPr>
          <a:xfrm>
            <a:off x="188913" y="9728603"/>
            <a:ext cx="6480175" cy="10515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600" i="1" spc="-5" dirty="0">
                <a:solidFill>
                  <a:schemeClr val="bg1"/>
                </a:solidFill>
                <a:latin typeface="Century Gothic" panose="020B0502020202020204" pitchFamily="34" charset="0"/>
                <a:cs typeface="Arial"/>
              </a:rPr>
              <a:t>Document reserved for the internal use of the Maserati Dealers</a:t>
            </a:r>
          </a:p>
        </p:txBody>
      </p:sp>
      <p:sp>
        <p:nvSpPr>
          <p:cNvPr id="8" name="Google Shape;102;g100978f6af3_0_55">
            <a:extLst>
              <a:ext uri="{FF2B5EF4-FFF2-40B4-BE49-F238E27FC236}">
                <a16:creationId xmlns:a16="http://schemas.microsoft.com/office/drawing/2014/main" id="{C3B49116-9440-40FC-8B32-CF6A297B8150}"/>
              </a:ext>
            </a:extLst>
          </p:cNvPr>
          <p:cNvSpPr txBox="1">
            <a:spLocks noGrp="1"/>
          </p:cNvSpPr>
          <p:nvPr>
            <p:ph type="sldNum" idx="4294967295"/>
          </p:nvPr>
        </p:nvSpPr>
        <p:spPr>
          <a:xfrm>
            <a:off x="6165000" y="9602700"/>
            <a:ext cx="5598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 sz="10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‹N›</a:t>
            </a:fld>
            <a:endParaRPr sz="1000" dirty="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1" name="CasellaDiTesto 1">
            <a:extLst>
              <a:ext uri="{FF2B5EF4-FFF2-40B4-BE49-F238E27FC236}">
                <a16:creationId xmlns:a16="http://schemas.microsoft.com/office/drawing/2014/main" id="{78C3FF17-A657-4787-94AC-CA540DD11869}"/>
              </a:ext>
            </a:extLst>
          </p:cNvPr>
          <p:cNvSpPr txBox="1"/>
          <p:nvPr userDrawn="1"/>
        </p:nvSpPr>
        <p:spPr>
          <a:xfrm>
            <a:off x="117000" y="9633000"/>
            <a:ext cx="1152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it-IT" sz="800" dirty="0">
                <a:solidFill>
                  <a:schemeClr val="bg1"/>
                </a:solidFill>
                <a:latin typeface="Century Gothic" panose="020B0502020202020204" pitchFamily="34" charset="0"/>
              </a:rPr>
              <a:t>Version 2 (06/2023)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43304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_No Lock_E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32">
            <a:extLst>
              <a:ext uri="{FF2B5EF4-FFF2-40B4-BE49-F238E27FC236}">
                <a16:creationId xmlns:a16="http://schemas.microsoft.com/office/drawing/2014/main" id="{AE2CC0A7-74A7-405A-A331-882112058C89}"/>
              </a:ext>
            </a:extLst>
          </p:cNvPr>
          <p:cNvSpPr/>
          <p:nvPr userDrawn="1"/>
        </p:nvSpPr>
        <p:spPr bwMode="gray">
          <a:xfrm>
            <a:off x="0" y="9489000"/>
            <a:ext cx="6858000" cy="417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28" name="Rectangle 32">
            <a:extLst>
              <a:ext uri="{FF2B5EF4-FFF2-40B4-BE49-F238E27FC236}">
                <a16:creationId xmlns:a16="http://schemas.microsoft.com/office/drawing/2014/main" id="{AE2CC0A7-74A7-405A-A331-882112058C89}"/>
              </a:ext>
            </a:extLst>
          </p:cNvPr>
          <p:cNvSpPr/>
          <p:nvPr userDrawn="1"/>
        </p:nvSpPr>
        <p:spPr bwMode="gray">
          <a:xfrm>
            <a:off x="0" y="0"/>
            <a:ext cx="6858000" cy="561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29" name="CasellaDiTesto 77">
            <a:extLst>
              <a:ext uri="{FF2B5EF4-FFF2-40B4-BE49-F238E27FC236}">
                <a16:creationId xmlns:a16="http://schemas.microsoft.com/office/drawing/2014/main" id="{F5ECA8DA-1747-464D-AB35-EDD53FA09AD1}"/>
              </a:ext>
            </a:extLst>
          </p:cNvPr>
          <p:cNvSpPr txBox="1"/>
          <p:nvPr userDrawn="1"/>
        </p:nvSpPr>
        <p:spPr>
          <a:xfrm>
            <a:off x="188913" y="147199"/>
            <a:ext cx="4360626" cy="266602"/>
          </a:xfrm>
          <a:prstGeom prst="rect">
            <a:avLst/>
          </a:prstGeom>
        </p:spPr>
        <p:txBody>
          <a:bodyPr vert="horz" lIns="72000" tIns="36000" rIns="72000" bIns="36000" rtlCol="0">
            <a:spAutoFit/>
          </a:bodyPr>
          <a:lstStyle>
            <a:lvl1pPr indent="0"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000" b="0">
                <a:solidFill>
                  <a:schemeClr val="bg1"/>
                </a:solidFill>
                <a:latin typeface="Encode Sans" pitchFamily="2" charset="0"/>
              </a:defRPr>
            </a:lvl1pPr>
            <a:lvl2pPr marL="5143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latin typeface="Encode Sans" pitchFamily="2" charset="0"/>
              </a:defRPr>
            </a:lvl2pPr>
            <a:lvl3pPr marL="8572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latin typeface="Encode Sans" pitchFamily="2" charset="0"/>
              </a:defRPr>
            </a:lvl3pPr>
            <a:lvl4pPr marL="12001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latin typeface="Encode Sans" pitchFamily="2" charset="0"/>
              </a:defRPr>
            </a:lvl4pPr>
            <a:lvl5pPr marL="15430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latin typeface="Encode Sans" pitchFamily="2" charset="0"/>
              </a:defRPr>
            </a:lvl5pPr>
            <a:lvl6pPr marL="18859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6pPr>
            <a:lvl7pPr marL="22288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7pPr>
            <a:lvl8pPr marL="25717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8pPr>
            <a:lvl9pPr marL="29146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9pPr>
          </a:lstStyle>
          <a:p>
            <a:pPr lvl="0"/>
            <a:r>
              <a:rPr lang="en-US" sz="1400" dirty="0">
                <a:latin typeface="Century Gothic" panose="020B0502020202020204" pitchFamily="34" charset="0"/>
              </a:rPr>
              <a:t>AFTERSALES OPERATING STANDARDS</a:t>
            </a:r>
            <a:endParaRPr lang="fr-FR" sz="1400" dirty="0">
              <a:latin typeface="Century Gothic" panose="020B0502020202020204" pitchFamily="34" charset="0"/>
            </a:endParaRPr>
          </a:p>
        </p:txBody>
      </p:sp>
      <p:pic>
        <p:nvPicPr>
          <p:cNvPr id="30" name="Google Shape;195;gf8625c84ea_1_250" descr="Picture 24"/>
          <p:cNvPicPr preferRelativeResize="0"/>
          <p:nvPr userDrawn="1"/>
        </p:nvPicPr>
        <p:blipFill rotWithShape="1">
          <a:blip r:embed="rId3">
            <a:alphaModFix/>
          </a:blip>
          <a:srcRect/>
          <a:stretch/>
        </p:blipFill>
        <p:spPr>
          <a:xfrm>
            <a:off x="5884199" y="0"/>
            <a:ext cx="973801" cy="5760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32">
            <a:extLst>
              <a:ext uri="{FF2B5EF4-FFF2-40B4-BE49-F238E27FC236}">
                <a16:creationId xmlns:a16="http://schemas.microsoft.com/office/drawing/2014/main" id="{3D8E4F35-4CCA-48CA-BAFB-D62C19D6410A}"/>
              </a:ext>
            </a:extLst>
          </p:cNvPr>
          <p:cNvSpPr/>
          <p:nvPr userDrawn="1"/>
        </p:nvSpPr>
        <p:spPr bwMode="gray">
          <a:xfrm>
            <a:off x="12050" y="9489000"/>
            <a:ext cx="6858000" cy="417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id="{DB039783-A5AA-4944-96DC-6250C32FBECE}"/>
              </a:ext>
            </a:extLst>
          </p:cNvPr>
          <p:cNvSpPr txBox="1"/>
          <p:nvPr userDrawn="1"/>
        </p:nvSpPr>
        <p:spPr>
          <a:xfrm>
            <a:off x="188913" y="9728603"/>
            <a:ext cx="6480175" cy="10515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600" i="1" spc="-5" dirty="0">
                <a:solidFill>
                  <a:schemeClr val="bg1"/>
                </a:solidFill>
                <a:latin typeface="Century Gothic" panose="020B0502020202020204" pitchFamily="34" charset="0"/>
                <a:cs typeface="Arial"/>
              </a:rPr>
              <a:t>Document reserved for the internal use of the Maserati Dealers</a:t>
            </a:r>
          </a:p>
        </p:txBody>
      </p:sp>
      <p:sp>
        <p:nvSpPr>
          <p:cNvPr id="8" name="Google Shape;102;g100978f6af3_0_55">
            <a:extLst>
              <a:ext uri="{FF2B5EF4-FFF2-40B4-BE49-F238E27FC236}">
                <a16:creationId xmlns:a16="http://schemas.microsoft.com/office/drawing/2014/main" id="{5D30F6DA-C0D9-4E0C-980D-BDD375C2A043}"/>
              </a:ext>
            </a:extLst>
          </p:cNvPr>
          <p:cNvSpPr txBox="1">
            <a:spLocks noGrp="1"/>
          </p:cNvSpPr>
          <p:nvPr>
            <p:ph type="sldNum" idx="4294967295"/>
          </p:nvPr>
        </p:nvSpPr>
        <p:spPr>
          <a:xfrm>
            <a:off x="6165000" y="9602700"/>
            <a:ext cx="5598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>
              <a:buSzPts val="1000"/>
            </a:pPr>
            <a:fld id="{00000000-1234-1234-1234-123412341234}" type="slidenum">
              <a:rPr lang="en-US" sz="1000" smtClean="0">
                <a:latin typeface="Century Gothic"/>
                <a:ea typeface="Century Gothic"/>
                <a:cs typeface="Century Gothic"/>
                <a:sym typeface="Century Gothic"/>
              </a:rPr>
              <a:pPr algn="r">
                <a:buSzPts val="1000"/>
              </a:pPr>
              <a:t>‹N›</a:t>
            </a:fld>
            <a:endParaRPr lang="en-US" sz="1000" dirty="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1" name="CasellaDiTesto 1">
            <a:extLst>
              <a:ext uri="{FF2B5EF4-FFF2-40B4-BE49-F238E27FC236}">
                <a16:creationId xmlns:a16="http://schemas.microsoft.com/office/drawing/2014/main" id="{5150B449-5CD5-4DE5-BB04-23F435899199}"/>
              </a:ext>
            </a:extLst>
          </p:cNvPr>
          <p:cNvSpPr txBox="1"/>
          <p:nvPr userDrawn="1"/>
        </p:nvSpPr>
        <p:spPr>
          <a:xfrm>
            <a:off x="117000" y="9633000"/>
            <a:ext cx="1152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it-IT" sz="800" dirty="0">
                <a:solidFill>
                  <a:schemeClr val="bg1"/>
                </a:solidFill>
                <a:latin typeface="Century Gothic" panose="020B0502020202020204" pitchFamily="34" charset="0"/>
              </a:rPr>
              <a:t>Version 2 (06/2023)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42072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S_End_E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32">
            <a:extLst>
              <a:ext uri="{FF2B5EF4-FFF2-40B4-BE49-F238E27FC236}">
                <a16:creationId xmlns:a16="http://schemas.microsoft.com/office/drawing/2014/main" id="{AE2CC0A7-74A7-405A-A331-882112058C89}"/>
              </a:ext>
            </a:extLst>
          </p:cNvPr>
          <p:cNvSpPr/>
          <p:nvPr userDrawn="1"/>
        </p:nvSpPr>
        <p:spPr bwMode="gray">
          <a:xfrm>
            <a:off x="0" y="9489000"/>
            <a:ext cx="6858000" cy="417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AE2CC0A7-74A7-405A-A331-882112058C89}"/>
              </a:ext>
            </a:extLst>
          </p:cNvPr>
          <p:cNvSpPr/>
          <p:nvPr userDrawn="1"/>
        </p:nvSpPr>
        <p:spPr bwMode="gray">
          <a:xfrm>
            <a:off x="0" y="0"/>
            <a:ext cx="6858000" cy="561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34" name="CasellaDiTesto 77">
            <a:extLst>
              <a:ext uri="{FF2B5EF4-FFF2-40B4-BE49-F238E27FC236}">
                <a16:creationId xmlns:a16="http://schemas.microsoft.com/office/drawing/2014/main" id="{F5ECA8DA-1747-464D-AB35-EDD53FA09AD1}"/>
              </a:ext>
            </a:extLst>
          </p:cNvPr>
          <p:cNvSpPr txBox="1"/>
          <p:nvPr userDrawn="1"/>
        </p:nvSpPr>
        <p:spPr>
          <a:xfrm>
            <a:off x="188913" y="147199"/>
            <a:ext cx="4360626" cy="266602"/>
          </a:xfrm>
          <a:prstGeom prst="rect">
            <a:avLst/>
          </a:prstGeom>
        </p:spPr>
        <p:txBody>
          <a:bodyPr vert="horz" lIns="72000" tIns="36000" rIns="72000" bIns="36000" rtlCol="0">
            <a:spAutoFit/>
          </a:bodyPr>
          <a:lstStyle>
            <a:lvl1pPr indent="0"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000" b="0">
                <a:solidFill>
                  <a:schemeClr val="bg1"/>
                </a:solidFill>
                <a:latin typeface="Encode Sans" pitchFamily="2" charset="0"/>
              </a:defRPr>
            </a:lvl1pPr>
            <a:lvl2pPr marL="5143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latin typeface="Encode Sans" pitchFamily="2" charset="0"/>
              </a:defRPr>
            </a:lvl2pPr>
            <a:lvl3pPr marL="8572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latin typeface="Encode Sans" pitchFamily="2" charset="0"/>
              </a:defRPr>
            </a:lvl3pPr>
            <a:lvl4pPr marL="12001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latin typeface="Encode Sans" pitchFamily="2" charset="0"/>
              </a:defRPr>
            </a:lvl4pPr>
            <a:lvl5pPr marL="15430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latin typeface="Encode Sans" pitchFamily="2" charset="0"/>
              </a:defRPr>
            </a:lvl5pPr>
            <a:lvl6pPr marL="18859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6pPr>
            <a:lvl7pPr marL="22288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7pPr>
            <a:lvl8pPr marL="25717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8pPr>
            <a:lvl9pPr marL="29146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9pPr>
          </a:lstStyle>
          <a:p>
            <a:pPr lvl="0"/>
            <a:r>
              <a:rPr lang="en-US" sz="1400" dirty="0">
                <a:latin typeface="Century Gothic" panose="020B0502020202020204" pitchFamily="34" charset="0"/>
              </a:rPr>
              <a:t>AFTERSALES OPERATING STANDARDS</a:t>
            </a:r>
            <a:endParaRPr lang="fr-FR" sz="1400" dirty="0">
              <a:latin typeface="Century Gothic" panose="020B0502020202020204" pitchFamily="34" charset="0"/>
            </a:endParaRPr>
          </a:p>
        </p:txBody>
      </p:sp>
      <p:pic>
        <p:nvPicPr>
          <p:cNvPr id="35" name="Google Shape;195;gf8625c84ea_1_250" descr="Picture 24"/>
          <p:cNvPicPr preferRelativeResize="0"/>
          <p:nvPr userDrawn="1"/>
        </p:nvPicPr>
        <p:blipFill rotWithShape="1">
          <a:blip r:embed="rId3">
            <a:alphaModFix/>
          </a:blip>
          <a:srcRect/>
          <a:stretch/>
        </p:blipFill>
        <p:spPr>
          <a:xfrm>
            <a:off x="5884199" y="0"/>
            <a:ext cx="973801" cy="5760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32">
            <a:extLst>
              <a:ext uri="{FF2B5EF4-FFF2-40B4-BE49-F238E27FC236}">
                <a16:creationId xmlns:a16="http://schemas.microsoft.com/office/drawing/2014/main" id="{CB405FDE-303C-42F4-AAB5-38941278A48A}"/>
              </a:ext>
            </a:extLst>
          </p:cNvPr>
          <p:cNvSpPr/>
          <p:nvPr userDrawn="1"/>
        </p:nvSpPr>
        <p:spPr bwMode="gray">
          <a:xfrm>
            <a:off x="12050" y="9489000"/>
            <a:ext cx="6858000" cy="417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solidFill>
                <a:schemeClr val="bg1"/>
              </a:solidFill>
              <a:latin typeface="Encode Sans" pitchFamily="2" charset="0"/>
            </a:endParaRPr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id="{DDC5F99A-E8A2-4128-BB5B-84FA9D86BE69}"/>
              </a:ext>
            </a:extLst>
          </p:cNvPr>
          <p:cNvSpPr txBox="1"/>
          <p:nvPr userDrawn="1"/>
        </p:nvSpPr>
        <p:spPr>
          <a:xfrm>
            <a:off x="188913" y="9728603"/>
            <a:ext cx="6480175" cy="10515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600" i="1" spc="-5" dirty="0">
                <a:solidFill>
                  <a:schemeClr val="bg1"/>
                </a:solidFill>
                <a:latin typeface="Century Gothic" panose="020B0502020202020204" pitchFamily="34" charset="0"/>
                <a:cs typeface="Arial"/>
              </a:rPr>
              <a:t>Document reserved for the internal use of the Maserati Dealers</a:t>
            </a:r>
          </a:p>
        </p:txBody>
      </p:sp>
      <p:sp>
        <p:nvSpPr>
          <p:cNvPr id="8" name="Google Shape;102;g100978f6af3_0_55">
            <a:extLst>
              <a:ext uri="{FF2B5EF4-FFF2-40B4-BE49-F238E27FC236}">
                <a16:creationId xmlns:a16="http://schemas.microsoft.com/office/drawing/2014/main" id="{4C968931-0506-4FEB-88CC-A4099AC3F112}"/>
              </a:ext>
            </a:extLst>
          </p:cNvPr>
          <p:cNvSpPr txBox="1">
            <a:spLocks noGrp="1"/>
          </p:cNvSpPr>
          <p:nvPr>
            <p:ph type="sldNum" idx="4294967295"/>
          </p:nvPr>
        </p:nvSpPr>
        <p:spPr>
          <a:xfrm>
            <a:off x="6165000" y="9602700"/>
            <a:ext cx="5598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 sz="10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‹N›</a:t>
            </a:fld>
            <a:endParaRPr sz="1000" dirty="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3" name="CasellaDiTesto 1">
            <a:extLst>
              <a:ext uri="{FF2B5EF4-FFF2-40B4-BE49-F238E27FC236}">
                <a16:creationId xmlns:a16="http://schemas.microsoft.com/office/drawing/2014/main" id="{181948A2-DDD9-4613-BE38-AEA9CD1EE223}"/>
              </a:ext>
            </a:extLst>
          </p:cNvPr>
          <p:cNvSpPr txBox="1"/>
          <p:nvPr userDrawn="1"/>
        </p:nvSpPr>
        <p:spPr>
          <a:xfrm>
            <a:off x="117000" y="9633000"/>
            <a:ext cx="1152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it-IT" sz="800" dirty="0">
                <a:solidFill>
                  <a:schemeClr val="bg1"/>
                </a:solidFill>
                <a:latin typeface="Century Gothic" panose="020B0502020202020204" pitchFamily="34" charset="0"/>
              </a:rPr>
              <a:t>Version 1 (05/2023)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42936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OS_End_Eng VEH INS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32">
            <a:extLst>
              <a:ext uri="{FF2B5EF4-FFF2-40B4-BE49-F238E27FC236}">
                <a16:creationId xmlns:a16="http://schemas.microsoft.com/office/drawing/2014/main" id="{AE2CC0A7-74A7-405A-A331-882112058C89}"/>
              </a:ext>
            </a:extLst>
          </p:cNvPr>
          <p:cNvSpPr/>
          <p:nvPr userDrawn="1"/>
        </p:nvSpPr>
        <p:spPr bwMode="gray">
          <a:xfrm>
            <a:off x="0" y="9489000"/>
            <a:ext cx="6858000" cy="417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AE2CC0A7-74A7-405A-A331-882112058C89}"/>
              </a:ext>
            </a:extLst>
          </p:cNvPr>
          <p:cNvSpPr/>
          <p:nvPr userDrawn="1"/>
        </p:nvSpPr>
        <p:spPr bwMode="gray">
          <a:xfrm>
            <a:off x="0" y="0"/>
            <a:ext cx="6858000" cy="561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34" name="CasellaDiTesto 77">
            <a:extLst>
              <a:ext uri="{FF2B5EF4-FFF2-40B4-BE49-F238E27FC236}">
                <a16:creationId xmlns:a16="http://schemas.microsoft.com/office/drawing/2014/main" id="{F5ECA8DA-1747-464D-AB35-EDD53FA09AD1}"/>
              </a:ext>
            </a:extLst>
          </p:cNvPr>
          <p:cNvSpPr txBox="1"/>
          <p:nvPr userDrawn="1"/>
        </p:nvSpPr>
        <p:spPr>
          <a:xfrm>
            <a:off x="188913" y="147199"/>
            <a:ext cx="4360626" cy="266602"/>
          </a:xfrm>
          <a:prstGeom prst="rect">
            <a:avLst/>
          </a:prstGeom>
        </p:spPr>
        <p:txBody>
          <a:bodyPr vert="horz" lIns="72000" tIns="36000" rIns="72000" bIns="36000" rtlCol="0">
            <a:spAutoFit/>
          </a:bodyPr>
          <a:lstStyle>
            <a:lvl1pPr indent="0"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000" b="0">
                <a:solidFill>
                  <a:schemeClr val="bg1"/>
                </a:solidFill>
                <a:latin typeface="Encode Sans" pitchFamily="2" charset="0"/>
              </a:defRPr>
            </a:lvl1pPr>
            <a:lvl2pPr marL="5143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latin typeface="Encode Sans" pitchFamily="2" charset="0"/>
              </a:defRPr>
            </a:lvl2pPr>
            <a:lvl3pPr marL="8572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latin typeface="Encode Sans" pitchFamily="2" charset="0"/>
              </a:defRPr>
            </a:lvl3pPr>
            <a:lvl4pPr marL="12001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latin typeface="Encode Sans" pitchFamily="2" charset="0"/>
              </a:defRPr>
            </a:lvl4pPr>
            <a:lvl5pPr marL="15430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latin typeface="Encode Sans" pitchFamily="2" charset="0"/>
              </a:defRPr>
            </a:lvl5pPr>
            <a:lvl6pPr marL="18859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6pPr>
            <a:lvl7pPr marL="22288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7pPr>
            <a:lvl8pPr marL="25717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8pPr>
            <a:lvl9pPr marL="29146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9pPr>
          </a:lstStyle>
          <a:p>
            <a:pPr lvl="0"/>
            <a:r>
              <a:rPr lang="en-US" sz="1400" dirty="0">
                <a:latin typeface="Century Gothic" panose="020B0502020202020204" pitchFamily="34" charset="0"/>
              </a:rPr>
              <a:t>AFTERSALES OPERATING STANDARDS</a:t>
            </a:r>
            <a:endParaRPr lang="fr-FR" sz="1400" dirty="0">
              <a:latin typeface="Century Gothic" panose="020B0502020202020204" pitchFamily="34" charset="0"/>
            </a:endParaRPr>
          </a:p>
        </p:txBody>
      </p:sp>
      <p:pic>
        <p:nvPicPr>
          <p:cNvPr id="35" name="Google Shape;195;gf8625c84ea_1_250" descr="Picture 24"/>
          <p:cNvPicPr preferRelativeResize="0"/>
          <p:nvPr userDrawn="1"/>
        </p:nvPicPr>
        <p:blipFill rotWithShape="1">
          <a:blip r:embed="rId3">
            <a:alphaModFix/>
          </a:blip>
          <a:srcRect/>
          <a:stretch/>
        </p:blipFill>
        <p:spPr>
          <a:xfrm>
            <a:off x="5884199" y="0"/>
            <a:ext cx="973801" cy="5760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32">
            <a:extLst>
              <a:ext uri="{FF2B5EF4-FFF2-40B4-BE49-F238E27FC236}">
                <a16:creationId xmlns:a16="http://schemas.microsoft.com/office/drawing/2014/main" id="{CB405FDE-303C-42F4-AAB5-38941278A48A}"/>
              </a:ext>
            </a:extLst>
          </p:cNvPr>
          <p:cNvSpPr/>
          <p:nvPr userDrawn="1"/>
        </p:nvSpPr>
        <p:spPr bwMode="gray">
          <a:xfrm>
            <a:off x="12050" y="9489000"/>
            <a:ext cx="6858000" cy="417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solidFill>
                <a:schemeClr val="bg1"/>
              </a:solidFill>
              <a:latin typeface="Encode Sans" pitchFamily="2" charset="0"/>
            </a:endParaRPr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id="{DDC5F99A-E8A2-4128-BB5B-84FA9D86BE69}"/>
              </a:ext>
            </a:extLst>
          </p:cNvPr>
          <p:cNvSpPr txBox="1"/>
          <p:nvPr userDrawn="1"/>
        </p:nvSpPr>
        <p:spPr>
          <a:xfrm>
            <a:off x="188913" y="9728603"/>
            <a:ext cx="6480175" cy="10515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600" i="1" spc="-5" dirty="0">
                <a:solidFill>
                  <a:schemeClr val="bg1"/>
                </a:solidFill>
                <a:latin typeface="Century Gothic" panose="020B0502020202020204" pitchFamily="34" charset="0"/>
                <a:cs typeface="Arial"/>
              </a:rPr>
              <a:t>Document reserved for the internal use of the Maserati Dealers</a:t>
            </a:r>
          </a:p>
        </p:txBody>
      </p:sp>
      <p:sp>
        <p:nvSpPr>
          <p:cNvPr id="8" name="Google Shape;102;g100978f6af3_0_55">
            <a:extLst>
              <a:ext uri="{FF2B5EF4-FFF2-40B4-BE49-F238E27FC236}">
                <a16:creationId xmlns:a16="http://schemas.microsoft.com/office/drawing/2014/main" id="{4C968931-0506-4FEB-88CC-A4099AC3F112}"/>
              </a:ext>
            </a:extLst>
          </p:cNvPr>
          <p:cNvSpPr txBox="1">
            <a:spLocks noGrp="1"/>
          </p:cNvSpPr>
          <p:nvPr>
            <p:ph type="sldNum" idx="4294967295"/>
          </p:nvPr>
        </p:nvSpPr>
        <p:spPr>
          <a:xfrm>
            <a:off x="6165000" y="9602700"/>
            <a:ext cx="5598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 sz="10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‹N›</a:t>
            </a:fld>
            <a:endParaRPr sz="1000" dirty="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graphicFrame>
        <p:nvGraphicFramePr>
          <p:cNvPr id="9" name="object 4">
            <a:extLst>
              <a:ext uri="{FF2B5EF4-FFF2-40B4-BE49-F238E27FC236}">
                <a16:creationId xmlns:a16="http://schemas.microsoft.com/office/drawing/2014/main" id="{12FA50FC-6C47-47B2-85EB-E1957AAEB930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4016539312"/>
              </p:ext>
            </p:extLst>
          </p:nvPr>
        </p:nvGraphicFramePr>
        <p:xfrm>
          <a:off x="168186" y="9082354"/>
          <a:ext cx="6495101" cy="39394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27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56000">
                  <a:extLst>
                    <a:ext uri="{9D8B030D-6E8A-4147-A177-3AD203B41FA5}">
                      <a16:colId xmlns:a16="http://schemas.microsoft.com/office/drawing/2014/main" val="2920120111"/>
                    </a:ext>
                  </a:extLst>
                </a:gridCol>
              </a:tblGrid>
              <a:tr h="1836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solidFill>
                          <a:srgbClr val="083266"/>
                        </a:solidFill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fr-FR" sz="800" b="1" spc="-5" dirty="0" err="1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Dealership</a:t>
                      </a:r>
                      <a:r>
                        <a:rPr lang="fr-FR" sz="800" b="1" spc="-5" baseline="0" dirty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 </a:t>
                      </a:r>
                      <a:r>
                        <a:rPr lang="fr-FR" sz="800" b="1" spc="-5" baseline="0" dirty="0" err="1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Director</a:t>
                      </a:r>
                      <a:endParaRPr sz="800" dirty="0">
                        <a:solidFill>
                          <a:srgbClr val="051A2B"/>
                        </a:solidFill>
                        <a:latin typeface="Century Gothic" panose="020B0502020202020204" pitchFamily="34" charset="0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noFill/>
                      <a:prstDash val="solid"/>
                    </a:lnT>
                    <a:lnB w="6350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fr-FR" sz="800" b="1" spc="-5" dirty="0" err="1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Aftersales</a:t>
                      </a:r>
                      <a:r>
                        <a:rPr lang="fr-FR" sz="800" b="1" spc="-5" dirty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 Manager</a:t>
                      </a:r>
                      <a:endParaRPr sz="800" dirty="0">
                        <a:solidFill>
                          <a:srgbClr val="051A2B"/>
                        </a:solidFill>
                        <a:latin typeface="Century Gothic" panose="020B0502020202020204" pitchFamily="34" charset="0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noFill/>
                      <a:prstDash val="solid"/>
                    </a:lnT>
                    <a:lnB w="6350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fr-FR" sz="800" b="1" dirty="0" err="1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Applied</a:t>
                      </a:r>
                      <a:r>
                        <a:rPr lang="fr-FR" sz="800" b="1" dirty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 by</a:t>
                      </a:r>
                      <a:endParaRPr sz="800" b="1" dirty="0">
                        <a:solidFill>
                          <a:srgbClr val="051A2B"/>
                        </a:solidFill>
                        <a:latin typeface="Century Gothic" panose="020B0502020202020204" pitchFamily="34" charset="0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noFill/>
                      <a:prstDash val="solid"/>
                    </a:lnT>
                    <a:lnB w="6350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0346">
                <a:tc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sz="800" b="1" spc="-5" dirty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N</a:t>
                      </a:r>
                      <a:r>
                        <a:rPr lang="fr-FR" sz="800" b="1" spc="-5" dirty="0" err="1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ame</a:t>
                      </a:r>
                      <a:r>
                        <a:rPr sz="800" b="1" spc="-5" dirty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/ </a:t>
                      </a:r>
                      <a:r>
                        <a:rPr sz="800" b="1" spc="-5" dirty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Date </a:t>
                      </a:r>
                      <a:r>
                        <a:rPr sz="800" b="1" dirty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/</a:t>
                      </a:r>
                      <a:r>
                        <a:rPr sz="800" b="1" spc="-45" dirty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Signature</a:t>
                      </a:r>
                      <a:endParaRPr sz="800" dirty="0">
                        <a:solidFill>
                          <a:srgbClr val="051A2B"/>
                        </a:solidFill>
                        <a:latin typeface="Century Gothic" panose="020B0502020202020204" pitchFamily="34" charset="0"/>
                        <a:cs typeface="Arial"/>
                      </a:endParaRPr>
                    </a:p>
                  </a:txBody>
                  <a:tcPr marL="0" marR="0" marT="71120" marB="0">
                    <a:lnL w="6350">
                      <a:noFill/>
                      <a:prstDash val="soli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noFill/>
                      <a:prstDash val="solid"/>
                    </a:lnT>
                    <a:lnB w="6350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solidFill>
                          <a:srgbClr val="083266"/>
                        </a:solidFill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CEA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noFill/>
                      <a:prstDash val="solid"/>
                    </a:lnT>
                    <a:lnB w="6350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solidFill>
                          <a:srgbClr val="083266"/>
                        </a:solidFill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CEA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CEA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noFill/>
                      <a:prstDash val="solid"/>
                    </a:lnT>
                    <a:lnB w="6350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solidFill>
                          <a:srgbClr val="083266"/>
                        </a:solidFill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CEA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noFill/>
                      <a:prstDash val="solid"/>
                    </a:lnT>
                    <a:lnB w="6350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0" name="object 30">
            <a:extLst>
              <a:ext uri="{FF2B5EF4-FFF2-40B4-BE49-F238E27FC236}">
                <a16:creationId xmlns:a16="http://schemas.microsoft.com/office/drawing/2014/main" id="{129954F5-F68A-43A3-9D5A-C6C9AC3F9DEC}"/>
              </a:ext>
            </a:extLst>
          </p:cNvPr>
          <p:cNvSpPr txBox="1"/>
          <p:nvPr userDrawn="1"/>
        </p:nvSpPr>
        <p:spPr>
          <a:xfrm>
            <a:off x="197945" y="9035528"/>
            <a:ext cx="1431772" cy="135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sz="800" b="1" spc="-10" dirty="0" err="1">
                <a:solidFill>
                  <a:srgbClr val="051A2B"/>
                </a:solidFill>
                <a:latin typeface="Encode Sans" pitchFamily="2" charset="0"/>
                <a:cs typeface="Arial"/>
              </a:rPr>
              <a:t>Dealership</a:t>
            </a:r>
            <a:r>
              <a:rPr lang="fr-FR" sz="800" b="1" spc="-10" dirty="0">
                <a:solidFill>
                  <a:srgbClr val="051A2B"/>
                </a:solidFill>
                <a:latin typeface="Encode Sans" pitchFamily="2" charset="0"/>
                <a:cs typeface="Arial"/>
              </a:rPr>
              <a:t> </a:t>
            </a:r>
            <a:r>
              <a:rPr lang="fr-FR" sz="800" b="1" spc="-10" dirty="0" err="1">
                <a:solidFill>
                  <a:srgbClr val="051A2B"/>
                </a:solidFill>
                <a:latin typeface="Encode Sans" pitchFamily="2" charset="0"/>
                <a:cs typeface="Arial"/>
              </a:rPr>
              <a:t>name</a:t>
            </a:r>
            <a:endParaRPr sz="800" b="1" dirty="0">
              <a:solidFill>
                <a:srgbClr val="051A2B"/>
              </a:solidFill>
              <a:latin typeface="Encode Sans" pitchFamily="2" charset="0"/>
              <a:cs typeface="Arial"/>
            </a:endParaRPr>
          </a:p>
        </p:txBody>
      </p:sp>
      <p:sp>
        <p:nvSpPr>
          <p:cNvPr id="13" name="CasellaDiTesto 1">
            <a:extLst>
              <a:ext uri="{FF2B5EF4-FFF2-40B4-BE49-F238E27FC236}">
                <a16:creationId xmlns:a16="http://schemas.microsoft.com/office/drawing/2014/main" id="{181948A2-DDD9-4613-BE38-AEA9CD1EE223}"/>
              </a:ext>
            </a:extLst>
          </p:cNvPr>
          <p:cNvSpPr txBox="1"/>
          <p:nvPr userDrawn="1"/>
        </p:nvSpPr>
        <p:spPr>
          <a:xfrm>
            <a:off x="117000" y="9633000"/>
            <a:ext cx="1152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it-IT" sz="800" dirty="0">
                <a:solidFill>
                  <a:schemeClr val="bg1"/>
                </a:solidFill>
                <a:latin typeface="Century Gothic" panose="020B0502020202020204" pitchFamily="34" charset="0"/>
              </a:rPr>
              <a:t>Version 2 (06/2023)</a:t>
            </a:r>
          </a:p>
        </p:txBody>
      </p:sp>
      <p:sp>
        <p:nvSpPr>
          <p:cNvPr id="12" name="Espace réservé pour une image  4">
            <a:extLst>
              <a:ext uri="{FF2B5EF4-FFF2-40B4-BE49-F238E27FC236}">
                <a16:creationId xmlns:a16="http://schemas.microsoft.com/office/drawing/2014/main" id="{087D7724-8367-4BB0-ADF6-43A0161644DA}"/>
              </a:ext>
            </a:extLst>
          </p:cNvPr>
          <p:cNvSpPr>
            <a:spLocks noGrp="1"/>
          </p:cNvSpPr>
          <p:nvPr>
            <p:ph type="pic" sz="quarter" idx="47"/>
          </p:nvPr>
        </p:nvSpPr>
        <p:spPr>
          <a:xfrm>
            <a:off x="5699100" y="4737000"/>
            <a:ext cx="936625" cy="576263"/>
          </a:xfrm>
        </p:spPr>
        <p:txBody>
          <a:bodyPr/>
          <a:lstStyle/>
          <a:p>
            <a:endParaRPr lang="fr-FR"/>
          </a:p>
        </p:txBody>
      </p:sp>
      <p:sp>
        <p:nvSpPr>
          <p:cNvPr id="14" name="Espace réservé pour une image  4">
            <a:extLst>
              <a:ext uri="{FF2B5EF4-FFF2-40B4-BE49-F238E27FC236}">
                <a16:creationId xmlns:a16="http://schemas.microsoft.com/office/drawing/2014/main" id="{EF4C7371-D71B-4C00-B8C9-969467725F70}"/>
              </a:ext>
            </a:extLst>
          </p:cNvPr>
          <p:cNvSpPr>
            <a:spLocks noGrp="1"/>
          </p:cNvSpPr>
          <p:nvPr>
            <p:ph type="pic" sz="quarter" idx="46"/>
          </p:nvPr>
        </p:nvSpPr>
        <p:spPr>
          <a:xfrm>
            <a:off x="5694275" y="3152737"/>
            <a:ext cx="936625" cy="576263"/>
          </a:xfrm>
        </p:spPr>
        <p:txBody>
          <a:bodyPr/>
          <a:lstStyle/>
          <a:p>
            <a:endParaRPr lang="fr-F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86591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S_End_Eng 1 photo pre pic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32">
            <a:extLst>
              <a:ext uri="{FF2B5EF4-FFF2-40B4-BE49-F238E27FC236}">
                <a16:creationId xmlns:a16="http://schemas.microsoft.com/office/drawing/2014/main" id="{AE2CC0A7-74A7-405A-A331-882112058C89}"/>
              </a:ext>
            </a:extLst>
          </p:cNvPr>
          <p:cNvSpPr/>
          <p:nvPr userDrawn="1"/>
        </p:nvSpPr>
        <p:spPr bwMode="gray">
          <a:xfrm>
            <a:off x="0" y="9489000"/>
            <a:ext cx="6858000" cy="417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AE2CC0A7-74A7-405A-A331-882112058C89}"/>
              </a:ext>
            </a:extLst>
          </p:cNvPr>
          <p:cNvSpPr/>
          <p:nvPr userDrawn="1"/>
        </p:nvSpPr>
        <p:spPr bwMode="gray">
          <a:xfrm>
            <a:off x="0" y="0"/>
            <a:ext cx="6858000" cy="561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34" name="CasellaDiTesto 77">
            <a:extLst>
              <a:ext uri="{FF2B5EF4-FFF2-40B4-BE49-F238E27FC236}">
                <a16:creationId xmlns:a16="http://schemas.microsoft.com/office/drawing/2014/main" id="{F5ECA8DA-1747-464D-AB35-EDD53FA09AD1}"/>
              </a:ext>
            </a:extLst>
          </p:cNvPr>
          <p:cNvSpPr txBox="1"/>
          <p:nvPr userDrawn="1"/>
        </p:nvSpPr>
        <p:spPr>
          <a:xfrm>
            <a:off x="188913" y="147199"/>
            <a:ext cx="4360626" cy="266602"/>
          </a:xfrm>
          <a:prstGeom prst="rect">
            <a:avLst/>
          </a:prstGeom>
        </p:spPr>
        <p:txBody>
          <a:bodyPr vert="horz" lIns="72000" tIns="36000" rIns="72000" bIns="36000" rtlCol="0">
            <a:spAutoFit/>
          </a:bodyPr>
          <a:lstStyle>
            <a:lvl1pPr indent="0"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000" b="0">
                <a:solidFill>
                  <a:schemeClr val="bg1"/>
                </a:solidFill>
                <a:latin typeface="Encode Sans" pitchFamily="2" charset="0"/>
              </a:defRPr>
            </a:lvl1pPr>
            <a:lvl2pPr marL="5143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latin typeface="Encode Sans" pitchFamily="2" charset="0"/>
              </a:defRPr>
            </a:lvl2pPr>
            <a:lvl3pPr marL="8572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latin typeface="Encode Sans" pitchFamily="2" charset="0"/>
              </a:defRPr>
            </a:lvl3pPr>
            <a:lvl4pPr marL="12001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latin typeface="Encode Sans" pitchFamily="2" charset="0"/>
              </a:defRPr>
            </a:lvl4pPr>
            <a:lvl5pPr marL="15430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latin typeface="Encode Sans" pitchFamily="2" charset="0"/>
              </a:defRPr>
            </a:lvl5pPr>
            <a:lvl6pPr marL="18859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6pPr>
            <a:lvl7pPr marL="22288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7pPr>
            <a:lvl8pPr marL="25717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8pPr>
            <a:lvl9pPr marL="29146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9pPr>
          </a:lstStyle>
          <a:p>
            <a:pPr lvl="0"/>
            <a:r>
              <a:rPr lang="en-US" sz="1400" dirty="0">
                <a:latin typeface="Century Gothic" panose="020B0502020202020204" pitchFamily="34" charset="0"/>
              </a:rPr>
              <a:t>AFTERSALES OPERATING STANDARDS</a:t>
            </a:r>
            <a:endParaRPr lang="fr-FR" sz="1400" dirty="0">
              <a:latin typeface="Century Gothic" panose="020B0502020202020204" pitchFamily="34" charset="0"/>
            </a:endParaRPr>
          </a:p>
        </p:txBody>
      </p:sp>
      <p:pic>
        <p:nvPicPr>
          <p:cNvPr id="35" name="Google Shape;195;gf8625c84ea_1_250" descr="Picture 24"/>
          <p:cNvPicPr preferRelativeResize="0"/>
          <p:nvPr userDrawn="1"/>
        </p:nvPicPr>
        <p:blipFill rotWithShape="1">
          <a:blip r:embed="rId3">
            <a:alphaModFix/>
          </a:blip>
          <a:srcRect/>
          <a:stretch/>
        </p:blipFill>
        <p:spPr>
          <a:xfrm>
            <a:off x="5884199" y="0"/>
            <a:ext cx="973801" cy="5760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32">
            <a:extLst>
              <a:ext uri="{FF2B5EF4-FFF2-40B4-BE49-F238E27FC236}">
                <a16:creationId xmlns:a16="http://schemas.microsoft.com/office/drawing/2014/main" id="{CB405FDE-303C-42F4-AAB5-38941278A48A}"/>
              </a:ext>
            </a:extLst>
          </p:cNvPr>
          <p:cNvSpPr/>
          <p:nvPr userDrawn="1"/>
        </p:nvSpPr>
        <p:spPr bwMode="gray">
          <a:xfrm>
            <a:off x="12050" y="9489000"/>
            <a:ext cx="6858000" cy="417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solidFill>
                <a:schemeClr val="bg1"/>
              </a:solidFill>
              <a:latin typeface="Encode Sans" pitchFamily="2" charset="0"/>
            </a:endParaRPr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id="{DDC5F99A-E8A2-4128-BB5B-84FA9D86BE69}"/>
              </a:ext>
            </a:extLst>
          </p:cNvPr>
          <p:cNvSpPr txBox="1"/>
          <p:nvPr userDrawn="1"/>
        </p:nvSpPr>
        <p:spPr>
          <a:xfrm>
            <a:off x="188913" y="9728603"/>
            <a:ext cx="6480175" cy="10515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600" i="1" spc="-5" dirty="0">
                <a:solidFill>
                  <a:schemeClr val="bg1"/>
                </a:solidFill>
                <a:latin typeface="Century Gothic" panose="020B0502020202020204" pitchFamily="34" charset="0"/>
                <a:cs typeface="Arial"/>
              </a:rPr>
              <a:t>Document reserved for the internal use of the Maserati Dealers</a:t>
            </a:r>
          </a:p>
        </p:txBody>
      </p:sp>
      <p:sp>
        <p:nvSpPr>
          <p:cNvPr id="8" name="Google Shape;102;g100978f6af3_0_55">
            <a:extLst>
              <a:ext uri="{FF2B5EF4-FFF2-40B4-BE49-F238E27FC236}">
                <a16:creationId xmlns:a16="http://schemas.microsoft.com/office/drawing/2014/main" id="{4C968931-0506-4FEB-88CC-A4099AC3F112}"/>
              </a:ext>
            </a:extLst>
          </p:cNvPr>
          <p:cNvSpPr txBox="1">
            <a:spLocks noGrp="1"/>
          </p:cNvSpPr>
          <p:nvPr>
            <p:ph type="sldNum" idx="4294967295"/>
          </p:nvPr>
        </p:nvSpPr>
        <p:spPr>
          <a:xfrm>
            <a:off x="6165000" y="9602700"/>
            <a:ext cx="5598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 sz="10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‹N›</a:t>
            </a:fld>
            <a:endParaRPr sz="1000" dirty="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graphicFrame>
        <p:nvGraphicFramePr>
          <p:cNvPr id="9" name="object 4">
            <a:extLst>
              <a:ext uri="{FF2B5EF4-FFF2-40B4-BE49-F238E27FC236}">
                <a16:creationId xmlns:a16="http://schemas.microsoft.com/office/drawing/2014/main" id="{12FA50FC-6C47-47B2-85EB-E1957AAEB930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4016539312"/>
              </p:ext>
            </p:extLst>
          </p:nvPr>
        </p:nvGraphicFramePr>
        <p:xfrm>
          <a:off x="168186" y="9082354"/>
          <a:ext cx="6495101" cy="39394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27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56000">
                  <a:extLst>
                    <a:ext uri="{9D8B030D-6E8A-4147-A177-3AD203B41FA5}">
                      <a16:colId xmlns:a16="http://schemas.microsoft.com/office/drawing/2014/main" val="2920120111"/>
                    </a:ext>
                  </a:extLst>
                </a:gridCol>
              </a:tblGrid>
              <a:tr h="1836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solidFill>
                          <a:srgbClr val="083266"/>
                        </a:solidFill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fr-FR" sz="800" b="1" spc="-5" dirty="0" err="1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Dealership</a:t>
                      </a:r>
                      <a:r>
                        <a:rPr lang="fr-FR" sz="800" b="1" spc="-5" baseline="0" dirty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 </a:t>
                      </a:r>
                      <a:r>
                        <a:rPr lang="fr-FR" sz="800" b="1" spc="-5" baseline="0" dirty="0" err="1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Director</a:t>
                      </a:r>
                      <a:endParaRPr sz="800" dirty="0">
                        <a:solidFill>
                          <a:srgbClr val="051A2B"/>
                        </a:solidFill>
                        <a:latin typeface="Century Gothic" panose="020B0502020202020204" pitchFamily="34" charset="0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noFill/>
                      <a:prstDash val="solid"/>
                    </a:lnT>
                    <a:lnB w="6350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fr-FR" sz="800" b="1" spc="-5" dirty="0" err="1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Aftersales</a:t>
                      </a:r>
                      <a:r>
                        <a:rPr lang="fr-FR" sz="800" b="1" spc="-5" dirty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 Manager</a:t>
                      </a:r>
                      <a:endParaRPr sz="800" dirty="0">
                        <a:solidFill>
                          <a:srgbClr val="051A2B"/>
                        </a:solidFill>
                        <a:latin typeface="Century Gothic" panose="020B0502020202020204" pitchFamily="34" charset="0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noFill/>
                      <a:prstDash val="solid"/>
                    </a:lnT>
                    <a:lnB w="6350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fr-FR" sz="800" b="1" dirty="0" err="1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Applied</a:t>
                      </a:r>
                      <a:r>
                        <a:rPr lang="fr-FR" sz="800" b="1" dirty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 by</a:t>
                      </a:r>
                      <a:endParaRPr sz="800" b="1" dirty="0">
                        <a:solidFill>
                          <a:srgbClr val="051A2B"/>
                        </a:solidFill>
                        <a:latin typeface="Century Gothic" panose="020B0502020202020204" pitchFamily="34" charset="0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noFill/>
                      <a:prstDash val="solid"/>
                    </a:lnT>
                    <a:lnB w="6350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0346">
                <a:tc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sz="800" b="1" spc="-5" dirty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N</a:t>
                      </a:r>
                      <a:r>
                        <a:rPr lang="fr-FR" sz="800" b="1" spc="-5" dirty="0" err="1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ame</a:t>
                      </a:r>
                      <a:r>
                        <a:rPr sz="800" b="1" spc="-5" dirty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/ </a:t>
                      </a:r>
                      <a:r>
                        <a:rPr sz="800" b="1" spc="-5" dirty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Date </a:t>
                      </a:r>
                      <a:r>
                        <a:rPr sz="800" b="1" dirty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/</a:t>
                      </a:r>
                      <a:r>
                        <a:rPr sz="800" b="1" spc="-45" dirty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Signature</a:t>
                      </a:r>
                      <a:endParaRPr sz="800" dirty="0">
                        <a:solidFill>
                          <a:srgbClr val="051A2B"/>
                        </a:solidFill>
                        <a:latin typeface="Century Gothic" panose="020B0502020202020204" pitchFamily="34" charset="0"/>
                        <a:cs typeface="Arial"/>
                      </a:endParaRPr>
                    </a:p>
                  </a:txBody>
                  <a:tcPr marL="0" marR="0" marT="71120" marB="0">
                    <a:lnL w="6350">
                      <a:noFill/>
                      <a:prstDash val="soli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noFill/>
                      <a:prstDash val="solid"/>
                    </a:lnT>
                    <a:lnB w="6350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solidFill>
                          <a:srgbClr val="083266"/>
                        </a:solidFill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CEA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noFill/>
                      <a:prstDash val="solid"/>
                    </a:lnT>
                    <a:lnB w="6350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solidFill>
                          <a:srgbClr val="083266"/>
                        </a:solidFill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CEA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CEA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noFill/>
                      <a:prstDash val="solid"/>
                    </a:lnT>
                    <a:lnB w="6350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solidFill>
                          <a:srgbClr val="083266"/>
                        </a:solidFill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CEA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noFill/>
                      <a:prstDash val="solid"/>
                    </a:lnT>
                    <a:lnB w="6350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0" name="object 30">
            <a:extLst>
              <a:ext uri="{FF2B5EF4-FFF2-40B4-BE49-F238E27FC236}">
                <a16:creationId xmlns:a16="http://schemas.microsoft.com/office/drawing/2014/main" id="{129954F5-F68A-43A3-9D5A-C6C9AC3F9DEC}"/>
              </a:ext>
            </a:extLst>
          </p:cNvPr>
          <p:cNvSpPr txBox="1"/>
          <p:nvPr userDrawn="1"/>
        </p:nvSpPr>
        <p:spPr>
          <a:xfrm>
            <a:off x="197945" y="9035528"/>
            <a:ext cx="1431772" cy="135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sz="800" b="1" spc="-10" dirty="0" err="1">
                <a:solidFill>
                  <a:srgbClr val="051A2B"/>
                </a:solidFill>
                <a:latin typeface="Encode Sans" pitchFamily="2" charset="0"/>
                <a:cs typeface="Arial"/>
              </a:rPr>
              <a:t>Dealership</a:t>
            </a:r>
            <a:r>
              <a:rPr lang="fr-FR" sz="800" b="1" spc="-10" dirty="0">
                <a:solidFill>
                  <a:srgbClr val="051A2B"/>
                </a:solidFill>
                <a:latin typeface="Encode Sans" pitchFamily="2" charset="0"/>
                <a:cs typeface="Arial"/>
              </a:rPr>
              <a:t> </a:t>
            </a:r>
            <a:r>
              <a:rPr lang="fr-FR" sz="800" b="1" spc="-10" dirty="0" err="1">
                <a:solidFill>
                  <a:srgbClr val="051A2B"/>
                </a:solidFill>
                <a:latin typeface="Encode Sans" pitchFamily="2" charset="0"/>
                <a:cs typeface="Arial"/>
              </a:rPr>
              <a:t>name</a:t>
            </a:r>
            <a:endParaRPr sz="800" b="1" dirty="0">
              <a:solidFill>
                <a:srgbClr val="051A2B"/>
              </a:solidFill>
              <a:latin typeface="Encode Sans" pitchFamily="2" charset="0"/>
              <a:cs typeface="Arial"/>
            </a:endParaRPr>
          </a:p>
        </p:txBody>
      </p:sp>
      <p:sp>
        <p:nvSpPr>
          <p:cNvPr id="13" name="Espace réservé pour une image  4">
            <a:extLst>
              <a:ext uri="{FF2B5EF4-FFF2-40B4-BE49-F238E27FC236}">
                <a16:creationId xmlns:a16="http://schemas.microsoft.com/office/drawing/2014/main" id="{B1A1DDDF-19B5-4E35-8EB5-8211B52EE2D2}"/>
              </a:ext>
            </a:extLst>
          </p:cNvPr>
          <p:cNvSpPr>
            <a:spLocks noGrp="1"/>
          </p:cNvSpPr>
          <p:nvPr>
            <p:ph type="pic" sz="quarter" idx="49"/>
          </p:nvPr>
        </p:nvSpPr>
        <p:spPr>
          <a:xfrm>
            <a:off x="5445000" y="6249000"/>
            <a:ext cx="936625" cy="576263"/>
          </a:xfrm>
        </p:spPr>
        <p:txBody>
          <a:bodyPr wrap="square"/>
          <a:lstStyle/>
          <a:p>
            <a:endParaRPr lang="fr-FR"/>
          </a:p>
        </p:txBody>
      </p:sp>
      <p:sp>
        <p:nvSpPr>
          <p:cNvPr id="14" name="CasellaDiTesto 1">
            <a:extLst>
              <a:ext uri="{FF2B5EF4-FFF2-40B4-BE49-F238E27FC236}">
                <a16:creationId xmlns:a16="http://schemas.microsoft.com/office/drawing/2014/main" id="{9CD2E3FB-F8A7-4DC1-9AA2-13F860DFCA86}"/>
              </a:ext>
            </a:extLst>
          </p:cNvPr>
          <p:cNvSpPr txBox="1"/>
          <p:nvPr userDrawn="1"/>
        </p:nvSpPr>
        <p:spPr>
          <a:xfrm>
            <a:off x="117000" y="9633000"/>
            <a:ext cx="1152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it-IT" sz="800" dirty="0">
                <a:solidFill>
                  <a:schemeClr val="bg1"/>
                </a:solidFill>
                <a:latin typeface="Century Gothic" panose="020B0502020202020204" pitchFamily="34" charset="0"/>
              </a:rPr>
              <a:t>Version 2 (06/2023)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42438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S_Start_E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32">
            <a:extLst>
              <a:ext uri="{FF2B5EF4-FFF2-40B4-BE49-F238E27FC236}">
                <a16:creationId xmlns:a16="http://schemas.microsoft.com/office/drawing/2014/main" id="{AE2CC0A7-74A7-405A-A331-882112058C89}"/>
              </a:ext>
            </a:extLst>
          </p:cNvPr>
          <p:cNvSpPr/>
          <p:nvPr userDrawn="1"/>
        </p:nvSpPr>
        <p:spPr bwMode="gray">
          <a:xfrm>
            <a:off x="0" y="9489000"/>
            <a:ext cx="6858000" cy="417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47" name="Rectangle 32">
            <a:extLst>
              <a:ext uri="{FF2B5EF4-FFF2-40B4-BE49-F238E27FC236}">
                <a16:creationId xmlns:a16="http://schemas.microsoft.com/office/drawing/2014/main" id="{AE2CC0A7-74A7-405A-A331-882112058C89}"/>
              </a:ext>
            </a:extLst>
          </p:cNvPr>
          <p:cNvSpPr/>
          <p:nvPr userDrawn="1"/>
        </p:nvSpPr>
        <p:spPr bwMode="gray">
          <a:xfrm>
            <a:off x="0" y="0"/>
            <a:ext cx="6858000" cy="561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78" name="CasellaDiTesto 77">
            <a:extLst>
              <a:ext uri="{FF2B5EF4-FFF2-40B4-BE49-F238E27FC236}">
                <a16:creationId xmlns:a16="http://schemas.microsoft.com/office/drawing/2014/main" id="{F5ECA8DA-1747-464D-AB35-EDD53FA09AD1}"/>
              </a:ext>
            </a:extLst>
          </p:cNvPr>
          <p:cNvSpPr txBox="1"/>
          <p:nvPr userDrawn="1"/>
        </p:nvSpPr>
        <p:spPr>
          <a:xfrm>
            <a:off x="188913" y="147199"/>
            <a:ext cx="4360626" cy="266602"/>
          </a:xfrm>
          <a:prstGeom prst="rect">
            <a:avLst/>
          </a:prstGeom>
        </p:spPr>
        <p:txBody>
          <a:bodyPr vert="horz" lIns="72000" tIns="36000" rIns="72000" bIns="36000" rtlCol="0">
            <a:spAutoFit/>
          </a:bodyPr>
          <a:lstStyle>
            <a:lvl1pPr indent="0"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000" b="0">
                <a:solidFill>
                  <a:schemeClr val="bg1"/>
                </a:solidFill>
                <a:latin typeface="Encode Sans" pitchFamily="2" charset="0"/>
              </a:defRPr>
            </a:lvl1pPr>
            <a:lvl2pPr marL="5143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latin typeface="Encode Sans" pitchFamily="2" charset="0"/>
              </a:defRPr>
            </a:lvl2pPr>
            <a:lvl3pPr marL="8572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latin typeface="Encode Sans" pitchFamily="2" charset="0"/>
              </a:defRPr>
            </a:lvl3pPr>
            <a:lvl4pPr marL="12001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latin typeface="Encode Sans" pitchFamily="2" charset="0"/>
              </a:defRPr>
            </a:lvl4pPr>
            <a:lvl5pPr marL="15430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latin typeface="Encode Sans" pitchFamily="2" charset="0"/>
              </a:defRPr>
            </a:lvl5pPr>
            <a:lvl6pPr marL="18859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6pPr>
            <a:lvl7pPr marL="22288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7pPr>
            <a:lvl8pPr marL="25717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8pPr>
            <a:lvl9pPr marL="29146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9pPr>
          </a:lstStyle>
          <a:p>
            <a:pPr lvl="0"/>
            <a:r>
              <a:rPr lang="en-US" sz="1400" dirty="0">
                <a:latin typeface="Century Gothic" panose="020B0502020202020204" pitchFamily="34" charset="0"/>
              </a:rPr>
              <a:t>AFTERSALES OPERATING STANDARDS</a:t>
            </a:r>
            <a:endParaRPr lang="fr-FR" sz="1400" dirty="0">
              <a:latin typeface="Century Gothic" panose="020B0502020202020204" pitchFamily="34" charset="0"/>
            </a:endParaRPr>
          </a:p>
        </p:txBody>
      </p:sp>
      <p:pic>
        <p:nvPicPr>
          <p:cNvPr id="19" name="Google Shape;195;gf8625c84ea_1_250" descr="Picture 24"/>
          <p:cNvPicPr preferRelativeResize="0"/>
          <p:nvPr userDrawn="1"/>
        </p:nvPicPr>
        <p:blipFill rotWithShape="1">
          <a:blip r:embed="rId3">
            <a:alphaModFix/>
          </a:blip>
          <a:srcRect/>
          <a:stretch/>
        </p:blipFill>
        <p:spPr>
          <a:xfrm>
            <a:off x="5884199" y="0"/>
            <a:ext cx="973801" cy="5760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32">
            <a:extLst>
              <a:ext uri="{FF2B5EF4-FFF2-40B4-BE49-F238E27FC236}">
                <a16:creationId xmlns:a16="http://schemas.microsoft.com/office/drawing/2014/main" id="{1CFF8A2D-9317-406B-805E-461F2D655BA9}"/>
              </a:ext>
            </a:extLst>
          </p:cNvPr>
          <p:cNvSpPr/>
          <p:nvPr userDrawn="1"/>
        </p:nvSpPr>
        <p:spPr bwMode="gray">
          <a:xfrm>
            <a:off x="12050" y="9489000"/>
            <a:ext cx="6858000" cy="417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id="{FBEC9B1E-1417-48DE-92FC-C06EE17FCE5F}"/>
              </a:ext>
            </a:extLst>
          </p:cNvPr>
          <p:cNvSpPr txBox="1"/>
          <p:nvPr userDrawn="1"/>
        </p:nvSpPr>
        <p:spPr>
          <a:xfrm>
            <a:off x="188913" y="9728603"/>
            <a:ext cx="6480175" cy="10515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600" i="1" spc="-5" dirty="0">
                <a:solidFill>
                  <a:schemeClr val="bg1"/>
                </a:solidFill>
                <a:latin typeface="Century Gothic" panose="020B0502020202020204" pitchFamily="34" charset="0"/>
                <a:cs typeface="Arial"/>
              </a:rPr>
              <a:t>Document reserved for the internal use of the Maserati Dealers</a:t>
            </a:r>
          </a:p>
        </p:txBody>
      </p:sp>
      <p:sp>
        <p:nvSpPr>
          <p:cNvPr id="8" name="Google Shape;102;g100978f6af3_0_55">
            <a:extLst>
              <a:ext uri="{FF2B5EF4-FFF2-40B4-BE49-F238E27FC236}">
                <a16:creationId xmlns:a16="http://schemas.microsoft.com/office/drawing/2014/main" id="{68944C5E-4F54-4B15-9410-1E4A50334748}"/>
              </a:ext>
            </a:extLst>
          </p:cNvPr>
          <p:cNvSpPr txBox="1">
            <a:spLocks noGrp="1"/>
          </p:cNvSpPr>
          <p:nvPr>
            <p:ph type="sldNum" idx="4294967295"/>
          </p:nvPr>
        </p:nvSpPr>
        <p:spPr>
          <a:xfrm>
            <a:off x="6165000" y="9602700"/>
            <a:ext cx="5598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 sz="10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‹N›</a:t>
            </a:fld>
            <a:endParaRPr sz="1000" dirty="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1" name="CasellaDiTesto 1">
            <a:extLst>
              <a:ext uri="{FF2B5EF4-FFF2-40B4-BE49-F238E27FC236}">
                <a16:creationId xmlns:a16="http://schemas.microsoft.com/office/drawing/2014/main" id="{FDD39107-ACFB-4502-807F-71B9636415B2}"/>
              </a:ext>
            </a:extLst>
          </p:cNvPr>
          <p:cNvSpPr txBox="1"/>
          <p:nvPr userDrawn="1"/>
        </p:nvSpPr>
        <p:spPr>
          <a:xfrm>
            <a:off x="117000" y="9633000"/>
            <a:ext cx="1152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it-IT" sz="800" dirty="0">
                <a:solidFill>
                  <a:schemeClr val="bg1"/>
                </a:solidFill>
                <a:latin typeface="Century Gothic" panose="020B0502020202020204" pitchFamily="34" charset="0"/>
              </a:rPr>
              <a:t>Version 2 (06/2023)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10608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77107" y="9709136"/>
            <a:ext cx="703787" cy="138499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  <a:latin typeface="Encode Sans" pitchFamily="2" charset="0"/>
              </a:defRPr>
            </a:lvl1pPr>
          </a:lstStyle>
          <a:p>
            <a:fld id="{4967811C-CFBA-44AF-BBFF-C5099846BFC6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5" name="Espace réservé du numéro de diapositive 1"/>
          <p:cNvSpPr txBox="1">
            <a:spLocks/>
          </p:cNvSpPr>
          <p:nvPr userDrawn="1"/>
        </p:nvSpPr>
        <p:spPr>
          <a:xfrm>
            <a:off x="188913" y="9642682"/>
            <a:ext cx="703787" cy="13849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967811C-CFBA-44AF-BBFF-C5099846BFC6}" type="slidenum">
              <a:rPr lang="it-IT" sz="1000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98473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8" r:id="rId2"/>
    <p:sldLayoutId id="2147483680" r:id="rId3"/>
    <p:sldLayoutId id="2147483677" r:id="rId4"/>
    <p:sldLayoutId id="2147483689" r:id="rId5"/>
    <p:sldLayoutId id="2147483684" r:id="rId6"/>
    <p:sldLayoutId id="2147483696" r:id="rId7"/>
    <p:sldLayoutId id="2147483694" r:id="rId8"/>
    <p:sldLayoutId id="2147483691" r:id="rId9"/>
    <p:sldLayoutId id="2147483686" r:id="rId10"/>
    <p:sldLayoutId id="2147483695" r:id="rId11"/>
    <p:sldLayoutId id="2147483687" r:id="rId12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indent="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Encode Sans" pitchFamily="2" charset="0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Encode Sans" pitchFamily="2" charset="0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Encode Sans" pitchFamily="2" charset="0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Encode Sans" pitchFamily="2" charset="0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7" userDrawn="1">
          <p15:clr>
            <a:srgbClr val="F26B43"/>
          </p15:clr>
        </p15:guide>
        <p15:guide id="2" pos="119" userDrawn="1">
          <p15:clr>
            <a:srgbClr val="F26B43"/>
          </p15:clr>
        </p15:guide>
        <p15:guide id="3" pos="4201" userDrawn="1">
          <p15:clr>
            <a:srgbClr val="F26B43"/>
          </p15:clr>
        </p15:guide>
        <p15:guide id="4" orient="horz" pos="606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Tableau 82">
            <a:extLst>
              <a:ext uri="{FF2B5EF4-FFF2-40B4-BE49-F238E27FC236}">
                <a16:creationId xmlns:a16="http://schemas.microsoft.com/office/drawing/2014/main" id="{BFBE18C9-DF32-4FCC-98D9-E6B248C683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8617448"/>
              </p:ext>
            </p:extLst>
          </p:nvPr>
        </p:nvGraphicFramePr>
        <p:xfrm>
          <a:off x="188894" y="8237460"/>
          <a:ext cx="6480174" cy="12515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5055">
                  <a:extLst>
                    <a:ext uri="{9D8B030D-6E8A-4147-A177-3AD203B41FA5}">
                      <a16:colId xmlns:a16="http://schemas.microsoft.com/office/drawing/2014/main" val="3522950263"/>
                    </a:ext>
                  </a:extLst>
                </a:gridCol>
                <a:gridCol w="5769051">
                  <a:extLst>
                    <a:ext uri="{9D8B030D-6E8A-4147-A177-3AD203B41FA5}">
                      <a16:colId xmlns:a16="http://schemas.microsoft.com/office/drawing/2014/main" val="1512554310"/>
                    </a:ext>
                  </a:extLst>
                </a:gridCol>
                <a:gridCol w="216068">
                  <a:extLst>
                    <a:ext uri="{9D8B030D-6E8A-4147-A177-3AD203B41FA5}">
                      <a16:colId xmlns:a16="http://schemas.microsoft.com/office/drawing/2014/main" val="1484748918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marL="0" algn="ctr"/>
                      <a:r>
                        <a:rPr lang="fr-FR" sz="1600" b="1" noProof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1A2B"/>
                    </a:solidFill>
                  </a:tcPr>
                </a:tc>
                <a:tc>
                  <a:txBody>
                    <a:bodyPr/>
                    <a:lstStyle/>
                    <a:p>
                      <a:pPr marL="12700" marR="5080" indent="0" algn="l">
                        <a:lnSpc>
                          <a:spcPct val="100000"/>
                        </a:lnSpc>
                        <a:spcBef>
                          <a:spcPts val="100"/>
                        </a:spcBef>
                        <a:buFont typeface="Arial" panose="020B0604020202020204" pitchFamily="34" charset="0"/>
                        <a:buNone/>
                        <a:tabLst>
                          <a:tab pos="101600" algn="l"/>
                        </a:tabLst>
                      </a:pPr>
                      <a:r>
                        <a:rPr lang="fr-FR" sz="1100" b="1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Retour détaillé et explication du travail effectué au client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1A2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600" b="1" noProof="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1A2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1879967"/>
                  </a:ext>
                </a:extLst>
              </a:tr>
              <a:tr h="505754">
                <a:tc>
                  <a:txBody>
                    <a:bodyPr/>
                    <a:lstStyle/>
                    <a:p>
                      <a:pPr marL="0" algn="l" rtl="0"/>
                      <a:endParaRPr lang="fr-FR" sz="200" noProof="0" dirty="0">
                        <a:solidFill>
                          <a:schemeClr val="dk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  <a:alpha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92075" marR="5080" lvl="0" indent="-92075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Effectué par le conseiller de service et, pour les dossiers sensibles, par le responsable après-vente.</a:t>
                      </a:r>
                    </a:p>
                    <a:p>
                      <a:pPr marL="92075" marR="5080" lvl="0" indent="-92075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Effectuer un essai sur route avec le client, si nécessaire, afin de valider avec lui la</a:t>
                      </a:r>
                    </a:p>
                    <a:p>
                      <a:pPr marL="0" marR="508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0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   réparation effectuée.</a:t>
                      </a:r>
                    </a:p>
                    <a:p>
                      <a:pPr marL="12700" marR="508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000" kern="1200" spc="-5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Arial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  <a:alpha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6080048"/>
                  </a:ext>
                </a:extLst>
              </a:tr>
            </a:tbl>
          </a:graphicData>
        </a:graphic>
      </p:graphicFrame>
      <p:graphicFrame>
        <p:nvGraphicFramePr>
          <p:cNvPr id="20" name="Tableau 82">
            <a:extLst>
              <a:ext uri="{FF2B5EF4-FFF2-40B4-BE49-F238E27FC236}">
                <a16:creationId xmlns:a16="http://schemas.microsoft.com/office/drawing/2014/main" id="{2C257207-24B5-4BB2-AF77-8CBB603CD0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6642568"/>
              </p:ext>
            </p:extLst>
          </p:nvPr>
        </p:nvGraphicFramePr>
        <p:xfrm>
          <a:off x="188032" y="5415850"/>
          <a:ext cx="6481898" cy="1061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5055">
                  <a:extLst>
                    <a:ext uri="{9D8B030D-6E8A-4147-A177-3AD203B41FA5}">
                      <a16:colId xmlns:a16="http://schemas.microsoft.com/office/drawing/2014/main" val="3522950263"/>
                    </a:ext>
                  </a:extLst>
                </a:gridCol>
                <a:gridCol w="5769913">
                  <a:extLst>
                    <a:ext uri="{9D8B030D-6E8A-4147-A177-3AD203B41FA5}">
                      <a16:colId xmlns:a16="http://schemas.microsoft.com/office/drawing/2014/main" val="1512554310"/>
                    </a:ext>
                  </a:extLst>
                </a:gridCol>
                <a:gridCol w="216930">
                  <a:extLst>
                    <a:ext uri="{9D8B030D-6E8A-4147-A177-3AD203B41FA5}">
                      <a16:colId xmlns:a16="http://schemas.microsoft.com/office/drawing/2014/main" val="468649916"/>
                    </a:ext>
                  </a:extLst>
                </a:gridCol>
              </a:tblGrid>
              <a:tr h="325569">
                <a:tc>
                  <a:txBody>
                    <a:bodyPr/>
                    <a:lstStyle/>
                    <a:p>
                      <a:pPr marL="1270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lang="fr-FR" sz="1600" b="1" noProof="0">
                          <a:solidFill>
                            <a:srgbClr val="FFFFFF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3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1A2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Identification des véhicules dans l'atelier de retour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1A2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spc="-10" dirty="0">
                        <a:solidFill>
                          <a:srgbClr val="FFFFFF"/>
                        </a:solidFill>
                        <a:latin typeface="Century Gothic" panose="020B0502020202020204" pitchFamily="34" charset="0"/>
                        <a:cs typeface="Arial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1A2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262268"/>
                  </a:ext>
                </a:extLst>
              </a:tr>
              <a:tr h="648000">
                <a:tc gridSpan="2">
                  <a:txBody>
                    <a:bodyPr/>
                    <a:lstStyle/>
                    <a:p>
                      <a:pPr marL="538163" marR="5080" lvl="1" indent="0" algn="just" defTabSz="685800" rtl="0" eaLnBrk="1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buClr>
                          <a:schemeClr val="accent1"/>
                        </a:buClr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Pendant l’inspection du véhicule par le CS, un marqueur spécifique est placé sur le véhicule pour mettre en évidence un retour atelier (accroche miroir, drapeau etc.). </a:t>
                      </a:r>
                    </a:p>
                    <a:p>
                      <a:pPr marL="538163" marR="5080" lvl="1" indent="0" algn="just" defTabSz="685800" rtl="0" eaLnBrk="1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buClr>
                          <a:schemeClr val="accent1"/>
                        </a:buClr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Ce marqueur doit être enlevé après le contrôle qualité avant la restitution au client. </a:t>
                      </a:r>
                    </a:p>
                    <a:p>
                      <a:pPr marL="623888" marR="5080" lvl="1" indent="-85725" algn="l" defTabSz="685800" rtl="0" eaLnBrk="1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buClr>
                          <a:schemeClr val="accent1"/>
                        </a:buClr>
                        <a:buFont typeface="Arial" panose="020B0604020202020204" pitchFamily="34" charset="0"/>
                        <a:buNone/>
                        <a:tabLst/>
                      </a:pPr>
                      <a:endParaRPr lang="en-US" sz="1000" kern="1200" spc="-5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Century Gothic" panose="020B0502020202020204" pitchFamily="34" charset="0"/>
                        <a:ea typeface="+mn-ea"/>
                        <a:cs typeface="Arial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  <a:alpha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87313" marR="5080" indent="-74613" algn="l" defTabSz="685800" rtl="0" eaLnBrk="1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buClr>
                          <a:schemeClr val="accent1"/>
                        </a:buClr>
                        <a:buFont typeface="Arial" panose="020B0604020202020204" pitchFamily="34" charset="0"/>
                        <a:buChar char="•"/>
                        <a:tabLst/>
                      </a:pPr>
                      <a:endParaRPr lang="en-US" sz="1000" kern="1200" spc="-5" dirty="0">
                        <a:solidFill>
                          <a:schemeClr val="tx1"/>
                        </a:solidFill>
                        <a:latin typeface="Encode Sans" pitchFamily="2" charset="0"/>
                        <a:ea typeface="+mn-ea"/>
                        <a:cs typeface="Arial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0" marR="5080" indent="0" algn="l" defTabSz="685800" rtl="0" eaLnBrk="1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buClr>
                          <a:schemeClr val="accent1"/>
                        </a:buClr>
                        <a:buFont typeface="Arial" panose="020B0604020202020204" pitchFamily="34" charset="0"/>
                        <a:buNone/>
                        <a:tabLst/>
                      </a:pPr>
                      <a:endParaRPr lang="en-US" sz="1000" kern="1200" spc="-5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Arial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  <a:alpha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2637434"/>
                  </a:ext>
                </a:extLst>
              </a:tr>
            </a:tbl>
          </a:graphicData>
        </a:graphic>
      </p:graphicFrame>
      <p:graphicFrame>
        <p:nvGraphicFramePr>
          <p:cNvPr id="29" name="Tableau 82">
            <a:extLst>
              <a:ext uri="{FF2B5EF4-FFF2-40B4-BE49-F238E27FC236}">
                <a16:creationId xmlns:a16="http://schemas.microsoft.com/office/drawing/2014/main" id="{2C257207-24B5-4BB2-AF77-8CBB603CD0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0998152"/>
              </p:ext>
            </p:extLst>
          </p:nvPr>
        </p:nvGraphicFramePr>
        <p:xfrm>
          <a:off x="188032" y="3849080"/>
          <a:ext cx="6481898" cy="1544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5055">
                  <a:extLst>
                    <a:ext uri="{9D8B030D-6E8A-4147-A177-3AD203B41FA5}">
                      <a16:colId xmlns:a16="http://schemas.microsoft.com/office/drawing/2014/main" val="3522950263"/>
                    </a:ext>
                  </a:extLst>
                </a:gridCol>
                <a:gridCol w="5769913">
                  <a:extLst>
                    <a:ext uri="{9D8B030D-6E8A-4147-A177-3AD203B41FA5}">
                      <a16:colId xmlns:a16="http://schemas.microsoft.com/office/drawing/2014/main" val="1512554310"/>
                    </a:ext>
                  </a:extLst>
                </a:gridCol>
                <a:gridCol w="216930">
                  <a:extLst>
                    <a:ext uri="{9D8B030D-6E8A-4147-A177-3AD203B41FA5}">
                      <a16:colId xmlns:a16="http://schemas.microsoft.com/office/drawing/2014/main" val="468649916"/>
                    </a:ext>
                  </a:extLst>
                </a:gridCol>
              </a:tblGrid>
              <a:tr h="325569">
                <a:tc>
                  <a:txBody>
                    <a:bodyPr/>
                    <a:lstStyle/>
                    <a:p>
                      <a:pPr marL="1270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lang="fr-FR" sz="1600" b="1" noProof="0">
                          <a:solidFill>
                            <a:srgbClr val="FFFFFF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1A2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Identification des dossiers « retour atelier » à la réception et à l'atelier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1A2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spc="-10" dirty="0">
                        <a:solidFill>
                          <a:srgbClr val="FFFFFF"/>
                        </a:solidFill>
                        <a:latin typeface="Century Gothic" panose="020B0502020202020204" pitchFamily="34" charset="0"/>
                        <a:cs typeface="Arial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1A2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262268"/>
                  </a:ext>
                </a:extLst>
              </a:tr>
              <a:tr h="389384">
                <a:tc>
                  <a:txBody>
                    <a:bodyPr/>
                    <a:lstStyle/>
                    <a:p>
                      <a:pPr marL="0" algn="l" rtl="0"/>
                      <a:endParaRPr lang="fr-FR" sz="200" noProof="0" dirty="0">
                        <a:solidFill>
                          <a:schemeClr val="dk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5080" indent="0" algn="just" defTabSz="685800" rtl="0" eaLnBrk="1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buClr>
                          <a:schemeClr val="accent1"/>
                        </a:buClr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L'identification des dossiers « retour atelier » à la réception est au minimum :</a:t>
                      </a:r>
                    </a:p>
                    <a:p>
                      <a:pPr marL="87313" marR="5080" lvl="1" indent="-87313" algn="just" defTabSz="685800" rtl="0" eaLnBrk="1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buClr>
                          <a:schemeClr val="accent1"/>
                        </a:buClr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Un guide visuel sur l'ordre de réparation (pastille de couleur, étiquette, tampon spécifique, ...)</a:t>
                      </a:r>
                    </a:p>
                    <a:p>
                      <a:pPr marL="87313" marR="5080" lvl="1" indent="-87313" algn="just" defTabSz="685800" rtl="0" eaLnBrk="1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buClr>
                          <a:schemeClr val="accent1"/>
                        </a:buClr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Une pochette de couleur spécifique à l'atelier contenant tous les éléments du dossier.</a:t>
                      </a:r>
                    </a:p>
                    <a:p>
                      <a:pPr marL="87313" marR="5080" indent="-87313" algn="just" defTabSz="685800" rtl="0" eaLnBrk="1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buClr>
                          <a:schemeClr val="accent1"/>
                        </a:buClr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Les fichiers « retours à l'atelier » sont identifiés visuellement dans le planning de travail de l'atelier.</a:t>
                      </a:r>
                    </a:p>
                    <a:p>
                      <a:pPr marL="87313" marR="5080" indent="-87313" algn="l" defTabSz="685800" rtl="0" eaLnBrk="1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buClr>
                          <a:schemeClr val="accent1"/>
                        </a:buClr>
                        <a:buFont typeface="Arial" panose="020B0604020202020204" pitchFamily="34" charset="0"/>
                        <a:buNone/>
                        <a:tabLst/>
                      </a:pPr>
                      <a:endParaRPr lang="en-US" sz="1000" kern="1200" spc="-5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Arial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0" marR="5080" indent="0" algn="l" defTabSz="685800" rtl="0" eaLnBrk="1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buClr>
                          <a:schemeClr val="accent1"/>
                        </a:buClr>
                        <a:buFont typeface="Arial" panose="020B0604020202020204" pitchFamily="34" charset="0"/>
                        <a:buNone/>
                        <a:tabLst/>
                      </a:pPr>
                      <a:endParaRPr lang="en-US" sz="1000" kern="1200" spc="-5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Arial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  <a:alpha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2637434"/>
                  </a:ext>
                </a:extLst>
              </a:tr>
            </a:tbl>
          </a:graphicData>
        </a:graphic>
      </p:graphicFrame>
      <p:sp>
        <p:nvSpPr>
          <p:cNvPr id="2" name="Segnaposto testo 1">
            <a:extLst>
              <a:ext uri="{FF2B5EF4-FFF2-40B4-BE49-F238E27FC236}">
                <a16:creationId xmlns:a16="http://schemas.microsoft.com/office/drawing/2014/main" id="{D73EECA5-7BC2-4A72-B08F-77C64436F5A6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261000" y="1536062"/>
            <a:ext cx="6408088" cy="89693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</a:pPr>
            <a:r>
              <a:rPr lang="fr-FR" sz="1000" b="1">
                <a:solidFill>
                  <a:srgbClr val="051A2B"/>
                </a:solidFill>
                <a:latin typeface="Century Gothic" panose="020B0502020202020204" pitchFamily="34" charset="0"/>
              </a:rPr>
              <a:t>Avantages standard</a:t>
            </a:r>
          </a:p>
          <a:p>
            <a:pPr marL="177800" indent="-79375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fr-FR" sz="1000" b="1">
                <a:solidFill>
                  <a:srgbClr val="051A2B"/>
                </a:solidFill>
                <a:latin typeface="Century Gothic" panose="020B0502020202020204" pitchFamily="34" charset="0"/>
              </a:rPr>
              <a:t>Client</a:t>
            </a:r>
            <a:r>
              <a:rPr lang="fr-FR" sz="1000">
                <a:latin typeface="Century Gothic" panose="020B0502020202020204" pitchFamily="34" charset="0"/>
              </a:rPr>
              <a:t> : Restaurer la confiance du client.</a:t>
            </a:r>
          </a:p>
          <a:p>
            <a:pPr marL="177800" indent="-79375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fr-FR" sz="1000" b="1">
                <a:solidFill>
                  <a:srgbClr val="051A2B"/>
                </a:solidFill>
                <a:latin typeface="Century Gothic" panose="020B0502020202020204" pitchFamily="34" charset="0"/>
              </a:rPr>
              <a:t>Concessionnaire</a:t>
            </a:r>
            <a:r>
              <a:rPr lang="fr-FR" sz="1000">
                <a:latin typeface="Century Gothic" panose="020B0502020202020204" pitchFamily="34" charset="0"/>
              </a:rPr>
              <a:t> : Rétablir la satisfaction du client, créer une image professionnelle, éviter la dégradation de la marque, réduire la consommation de marge.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</a:pPr>
            <a:r>
              <a:rPr lang="fr-FR" sz="1000" b="1">
                <a:solidFill>
                  <a:srgbClr val="051A2B"/>
                </a:solidFill>
                <a:latin typeface="Century Gothic" panose="020B0502020202020204" pitchFamily="34" charset="0"/>
              </a:rPr>
              <a:t>Principales fonctions concernées</a:t>
            </a:r>
            <a:r>
              <a:rPr lang="fr-FR" sz="1000">
                <a:latin typeface="Century Gothic" panose="020B0502020202020204" pitchFamily="34" charset="0"/>
              </a:rPr>
              <a:t> : Conseiller de service (CS), responsable après-vente.</a:t>
            </a:r>
          </a:p>
        </p:txBody>
      </p:sp>
      <p:graphicFrame>
        <p:nvGraphicFramePr>
          <p:cNvPr id="14" name="Tableau 82">
            <a:extLst>
              <a:ext uri="{FF2B5EF4-FFF2-40B4-BE49-F238E27FC236}">
                <a16:creationId xmlns:a16="http://schemas.microsoft.com/office/drawing/2014/main" id="{BFBE18C9-DF32-4FCC-98D9-E6B248C683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3130992"/>
              </p:ext>
            </p:extLst>
          </p:nvPr>
        </p:nvGraphicFramePr>
        <p:xfrm>
          <a:off x="188894" y="2599263"/>
          <a:ext cx="6480174" cy="1086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5055">
                  <a:extLst>
                    <a:ext uri="{9D8B030D-6E8A-4147-A177-3AD203B41FA5}">
                      <a16:colId xmlns:a16="http://schemas.microsoft.com/office/drawing/2014/main" val="3522950263"/>
                    </a:ext>
                  </a:extLst>
                </a:gridCol>
                <a:gridCol w="5534383">
                  <a:extLst>
                    <a:ext uri="{9D8B030D-6E8A-4147-A177-3AD203B41FA5}">
                      <a16:colId xmlns:a16="http://schemas.microsoft.com/office/drawing/2014/main" val="1512554310"/>
                    </a:ext>
                  </a:extLst>
                </a:gridCol>
                <a:gridCol w="450736">
                  <a:extLst>
                    <a:ext uri="{9D8B030D-6E8A-4147-A177-3AD203B41FA5}">
                      <a16:colId xmlns:a16="http://schemas.microsoft.com/office/drawing/2014/main" val="1484748918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marL="0" algn="ctr">
                        <a:spcBef>
                          <a:spcPts val="0"/>
                        </a:spcBef>
                      </a:pPr>
                      <a:r>
                        <a:rPr lang="fr-FR" sz="1600" b="1" noProof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1A2B"/>
                    </a:solidFill>
                  </a:tcPr>
                </a:tc>
                <a:tc>
                  <a:txBody>
                    <a:bodyPr/>
                    <a:lstStyle/>
                    <a:p>
                      <a:pPr marL="12700" marR="508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None/>
                        <a:tabLst>
                          <a:tab pos="101600" algn="l"/>
                        </a:tabLst>
                      </a:pPr>
                      <a:r>
                        <a:rPr lang="fr-FR" sz="1100" b="1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Identification des retours l’atelier sur rendez-vous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1A2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600" b="1" noProof="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1A2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1879967"/>
                  </a:ext>
                </a:extLst>
              </a:tr>
              <a:tr h="222966">
                <a:tc>
                  <a:txBody>
                    <a:bodyPr/>
                    <a:lstStyle/>
                    <a:p>
                      <a:pPr marL="0" algn="l" rtl="0"/>
                      <a:endParaRPr lang="fr-FR" sz="200" noProof="0" dirty="0">
                        <a:solidFill>
                          <a:schemeClr val="dk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  <a:alpha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74613" marR="5080" lvl="0" indent="-74613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Rendez-vous proposé dans les 2 jours ouvrables et identifié comme retour à l'atelier dans le calendrier de réception.</a:t>
                      </a:r>
                    </a:p>
                    <a:p>
                      <a:pPr marL="74613" marR="5080" lvl="0" indent="-74613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Le Responsable SAV est systématiquement informé de chaque retour atelier.</a:t>
                      </a:r>
                    </a:p>
                    <a:p>
                      <a:pPr marL="12700" marR="508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000" kern="1200" spc="-5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Arial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  <a:alpha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6080048"/>
                  </a:ext>
                </a:extLst>
              </a:tr>
            </a:tbl>
          </a:graphicData>
        </a:graphic>
      </p:graphicFrame>
      <p:graphicFrame>
        <p:nvGraphicFramePr>
          <p:cNvPr id="35" name="Tableau 82">
            <a:extLst>
              <a:ext uri="{FF2B5EF4-FFF2-40B4-BE49-F238E27FC236}">
                <a16:creationId xmlns:a16="http://schemas.microsoft.com/office/drawing/2014/main" id="{BFBE18C9-DF32-4FCC-98D9-E6B248C683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943635"/>
              </p:ext>
            </p:extLst>
          </p:nvPr>
        </p:nvGraphicFramePr>
        <p:xfrm>
          <a:off x="188894" y="6665055"/>
          <a:ext cx="6480174" cy="12515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00">
                  <a:extLst>
                    <a:ext uri="{9D8B030D-6E8A-4147-A177-3AD203B41FA5}">
                      <a16:colId xmlns:a16="http://schemas.microsoft.com/office/drawing/2014/main" val="3522950263"/>
                    </a:ext>
                  </a:extLst>
                </a:gridCol>
                <a:gridCol w="5616106">
                  <a:extLst>
                    <a:ext uri="{9D8B030D-6E8A-4147-A177-3AD203B41FA5}">
                      <a16:colId xmlns:a16="http://schemas.microsoft.com/office/drawing/2014/main" val="1512554310"/>
                    </a:ext>
                  </a:extLst>
                </a:gridCol>
                <a:gridCol w="360068">
                  <a:extLst>
                    <a:ext uri="{9D8B030D-6E8A-4147-A177-3AD203B41FA5}">
                      <a16:colId xmlns:a16="http://schemas.microsoft.com/office/drawing/2014/main" val="1484748918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marL="0" algn="ctr"/>
                      <a:r>
                        <a:rPr lang="fr-FR" sz="1600" b="1" noProof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1A2B"/>
                    </a:solidFill>
                  </a:tcPr>
                </a:tc>
                <a:tc>
                  <a:txBody>
                    <a:bodyPr/>
                    <a:lstStyle/>
                    <a:p>
                      <a:pPr marL="12700" marR="5080" indent="0" algn="l">
                        <a:lnSpc>
                          <a:spcPct val="100000"/>
                        </a:lnSpc>
                        <a:spcBef>
                          <a:spcPts val="100"/>
                        </a:spcBef>
                        <a:buFont typeface="Arial" panose="020B0604020202020204" pitchFamily="34" charset="0"/>
                        <a:buNone/>
                        <a:tabLst>
                          <a:tab pos="101600" algn="l"/>
                        </a:tabLst>
                      </a:pPr>
                      <a:r>
                        <a:rPr lang="fr-FR" sz="1100" b="1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Intervention concernant un retour à l'atelier effectuée avec un soin particulier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1A2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600" b="1" noProof="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1A2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1879967"/>
                  </a:ext>
                </a:extLst>
              </a:tr>
              <a:tr h="222966">
                <a:tc gridSpan="3">
                  <a:txBody>
                    <a:bodyPr/>
                    <a:lstStyle/>
                    <a:p>
                      <a:pPr marL="538163" marR="5080" lvl="1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À l'atelier, la résolution est la suivante :</a:t>
                      </a:r>
                    </a:p>
                    <a:p>
                      <a:pPr marL="623888" marR="5080" lvl="2" indent="-85725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Supervisée par le chef d'atelier ou le contrôleur qualité</a:t>
                      </a:r>
                    </a:p>
                    <a:p>
                      <a:pPr marL="623888" marR="5080" lvl="2" indent="-85725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Soumis à un contrôle qualité systématique avant restitution par une personne autorisée par le responsable après-vente.</a:t>
                      </a:r>
                    </a:p>
                    <a:p>
                      <a:pPr marL="623888" marR="5080" lvl="2" indent="-85725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000" kern="1200" spc="-5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Arial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  <a:alpha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87313" marR="5080" lvl="0" indent="-74613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000" kern="1200" spc="-5" dirty="0">
                        <a:solidFill>
                          <a:schemeClr val="tx1"/>
                        </a:solidFill>
                        <a:latin typeface="Encode Sans" pitchFamily="2" charset="0"/>
                        <a:ea typeface="+mn-ea"/>
                        <a:cs typeface="Arial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  <a:alpha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6080048"/>
                  </a:ext>
                </a:extLst>
              </a:tr>
            </a:tbl>
          </a:graphicData>
        </a:graphic>
      </p:graphicFrame>
      <p:sp>
        <p:nvSpPr>
          <p:cNvPr id="10" name="Google Shape;193;gf8625c84ea_1_250"/>
          <p:cNvSpPr/>
          <p:nvPr/>
        </p:nvSpPr>
        <p:spPr>
          <a:xfrm>
            <a:off x="-26" y="705000"/>
            <a:ext cx="6858026" cy="697637"/>
          </a:xfrm>
          <a:prstGeom prst="rect">
            <a:avLst/>
          </a:prstGeom>
          <a:solidFill>
            <a:srgbClr val="F4F3F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228600" lvl="0">
              <a:buClr>
                <a:srgbClr val="000000"/>
              </a:buClr>
              <a:buSzPts val="1960"/>
            </a:pPr>
            <a:r>
              <a:rPr lang="fr-FR" sz="2400">
                <a:latin typeface="Century Gothic" panose="020B0502020202020204" pitchFamily="34" charset="0"/>
                <a:ea typeface="Century Gothic"/>
                <a:cs typeface="Century Gothic"/>
                <a:sym typeface="Century Gothic"/>
              </a:rPr>
              <a:t>12| RETOURS ATELIER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67E5138-A11A-440E-876E-2038FAF2B316}"/>
              </a:ext>
            </a:extLst>
          </p:cNvPr>
          <p:cNvSpPr>
            <a:spLocks noGrp="1"/>
          </p:cNvSpPr>
          <p:nvPr>
            <p:ph type="sldNum" idx="4294967295"/>
          </p:nvPr>
        </p:nvSpPr>
        <p:spPr>
          <a:xfrm>
            <a:off x="6165000" y="9602700"/>
            <a:ext cx="559800" cy="246300"/>
          </a:xfrm>
        </p:spPr>
        <p:txBody>
          <a:bodyPr/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 sz="1000" smtClean="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1</a:t>
            </a:fld>
            <a:endParaRPr lang="en-US" sz="10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22" name="Google Shape;313;g10060643b86_0_182">
            <a:extLst>
              <a:ext uri="{FF2B5EF4-FFF2-40B4-BE49-F238E27FC236}">
                <a16:creationId xmlns:a16="http://schemas.microsoft.com/office/drawing/2014/main" id="{6ADE9039-0A90-47B0-B547-E5ACD7BDBB51}"/>
              </a:ext>
            </a:extLst>
          </p:cNvPr>
          <p:cNvPicPr preferRelativeResize="0">
            <a:picLocks noChangeAspect="1"/>
          </p:cNvPicPr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216146" y="799860"/>
            <a:ext cx="402256" cy="48021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BDA92658-E842-844E-62E4-4C4DEC0F6CB6}"/>
              </a:ext>
            </a:extLst>
          </p:cNvPr>
          <p:cNvSpPr txBox="1"/>
          <p:nvPr/>
        </p:nvSpPr>
        <p:spPr>
          <a:xfrm>
            <a:off x="188927" y="7898324"/>
            <a:ext cx="6480161" cy="230832"/>
          </a:xfrm>
          <a:prstGeom prst="rect">
            <a:avLst/>
          </a:prstGeom>
          <a:solidFill>
            <a:schemeClr val="accent3">
              <a:lumMod val="25000"/>
              <a:lumOff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900">
                <a:solidFill>
                  <a:schemeClr val="tx1"/>
                </a:solidFill>
                <a:latin typeface="Century Gothic" panose="020B0502020202020204" pitchFamily="34" charset="0"/>
                <a:cs typeface="Arial"/>
              </a:rPr>
              <a:t>Consulter </a:t>
            </a:r>
            <a:r>
              <a:rPr lang="fr-FR" sz="900" b="1">
                <a:solidFill>
                  <a:schemeClr val="accent1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Arial"/>
              </a:rPr>
              <a:t>le standard opérationnel après-vente n°8 Contrôle qualité avant livraison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703980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" name="Tableau 82">
            <a:extLst>
              <a:ext uri="{FF2B5EF4-FFF2-40B4-BE49-F238E27FC236}">
                <a16:creationId xmlns:a16="http://schemas.microsoft.com/office/drawing/2014/main" id="{BFBE18C9-DF32-4FCC-98D9-E6B248C683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990890"/>
              </p:ext>
            </p:extLst>
          </p:nvPr>
        </p:nvGraphicFramePr>
        <p:xfrm>
          <a:off x="187576" y="1685460"/>
          <a:ext cx="6480174" cy="1721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3424">
                  <a:extLst>
                    <a:ext uri="{9D8B030D-6E8A-4147-A177-3AD203B41FA5}">
                      <a16:colId xmlns:a16="http://schemas.microsoft.com/office/drawing/2014/main" val="3522950263"/>
                    </a:ext>
                  </a:extLst>
                </a:gridCol>
                <a:gridCol w="5596014">
                  <a:extLst>
                    <a:ext uri="{9D8B030D-6E8A-4147-A177-3AD203B41FA5}">
                      <a16:colId xmlns:a16="http://schemas.microsoft.com/office/drawing/2014/main" val="1512554310"/>
                    </a:ext>
                  </a:extLst>
                </a:gridCol>
                <a:gridCol w="450736">
                  <a:extLst>
                    <a:ext uri="{9D8B030D-6E8A-4147-A177-3AD203B41FA5}">
                      <a16:colId xmlns:a16="http://schemas.microsoft.com/office/drawing/2014/main" val="1484748918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marL="0" algn="ctr"/>
                      <a:r>
                        <a:rPr lang="fr-FR" sz="1600" b="1" noProof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1A2B"/>
                    </a:solidFill>
                  </a:tcPr>
                </a:tc>
                <a:tc>
                  <a:txBody>
                    <a:bodyPr/>
                    <a:lstStyle/>
                    <a:p>
                      <a:pPr marL="12700" marR="5080" indent="0" algn="l">
                        <a:lnSpc>
                          <a:spcPct val="100000"/>
                        </a:lnSpc>
                        <a:spcBef>
                          <a:spcPts val="100"/>
                        </a:spcBef>
                        <a:buFont typeface="Arial" panose="020B0604020202020204" pitchFamily="34" charset="0"/>
                        <a:buNone/>
                        <a:tabLst>
                          <a:tab pos="101600" algn="l"/>
                        </a:tabLst>
                      </a:pPr>
                      <a:r>
                        <a:rPr lang="fr-FR" sz="1100" b="1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Retours à l'animation de l'atelier et suivi des plans d'action qui en découlent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1A2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600" b="1" noProof="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1A2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1879967"/>
                  </a:ext>
                </a:extLst>
              </a:tr>
              <a:tr h="505754">
                <a:tc>
                  <a:txBody>
                    <a:bodyPr/>
                    <a:lstStyle/>
                    <a:p>
                      <a:pPr marL="0" algn="l" rtl="0"/>
                      <a:endParaRPr lang="fr-FR" sz="200" noProof="0" dirty="0">
                        <a:solidFill>
                          <a:schemeClr val="dk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  <a:alpha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508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None/>
                        <a:tabLst>
                          <a:tab pos="92075" algn="l"/>
                        </a:tabLst>
                        <a:defRPr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Suivi hebdomadaire avec le contrôleur qualité, le chef d'atelier et le conseiller de service afin de partager :</a:t>
                      </a:r>
                    </a:p>
                    <a:p>
                      <a:pPr marL="92075" marR="5080" lvl="1" indent="-92075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>
                          <a:tab pos="92075" algn="l"/>
                        </a:tabLst>
                        <a:defRPr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Retours à l'atelier et mises à jour hebdomadaires avec identification des causes profondes et récurrence</a:t>
                      </a:r>
                    </a:p>
                    <a:p>
                      <a:pPr marL="92075" marR="5080" lvl="1" indent="-92075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>
                          <a:tab pos="92075" algn="l"/>
                        </a:tabLst>
                        <a:defRPr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Suivi des plans d’action en cours jusqu’à leur clôture</a:t>
                      </a:r>
                    </a:p>
                    <a:p>
                      <a:pPr marL="92075" marR="5080" lvl="1" indent="-92075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>
                          <a:tab pos="92075" algn="l"/>
                        </a:tabLst>
                        <a:defRPr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Analyse des indicateurs clés (enquête qualité, taux de retour à l’atelier, heures non facturées, ...).</a:t>
                      </a:r>
                    </a:p>
                    <a:p>
                      <a:pPr marL="92075" marR="5080" lvl="1" indent="-92075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>
                          <a:tab pos="92075" algn="l"/>
                        </a:tabLst>
                        <a:defRPr/>
                      </a:pPr>
                      <a:endParaRPr lang="en-US" sz="1000" kern="1200" spc="-5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Arial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  <a:alpha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6080048"/>
                  </a:ext>
                </a:extLst>
              </a:tr>
            </a:tbl>
          </a:graphicData>
        </a:graphic>
      </p:graphicFrame>
      <p:sp>
        <p:nvSpPr>
          <p:cNvPr id="6" name="Google Shape;193;gf8625c84ea_1_250"/>
          <p:cNvSpPr/>
          <p:nvPr/>
        </p:nvSpPr>
        <p:spPr>
          <a:xfrm>
            <a:off x="-26" y="705000"/>
            <a:ext cx="6858026" cy="697637"/>
          </a:xfrm>
          <a:prstGeom prst="rect">
            <a:avLst/>
          </a:prstGeom>
          <a:solidFill>
            <a:srgbClr val="F4F3F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228600" lvl="0">
              <a:buClr>
                <a:srgbClr val="000000"/>
              </a:buClr>
              <a:buSzPts val="1960"/>
            </a:pPr>
            <a:r>
              <a:rPr lang="fr-FR" sz="2400">
                <a:latin typeface="Century Gothic" panose="020B0502020202020204" pitchFamily="34" charset="0"/>
                <a:ea typeface="Century Gothic"/>
                <a:cs typeface="Century Gothic"/>
                <a:sym typeface="Century Gothic"/>
              </a:rPr>
              <a:t>12| RETOURS À L’ATELIER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9ACADEAF-38BB-4585-8D84-662A2B9F47DC}"/>
              </a:ext>
            </a:extLst>
          </p:cNvPr>
          <p:cNvSpPr>
            <a:spLocks noGrp="1"/>
          </p:cNvSpPr>
          <p:nvPr>
            <p:ph type="sldNum" idx="4294967295"/>
          </p:nvPr>
        </p:nvSpPr>
        <p:spPr>
          <a:xfrm>
            <a:off x="6165000" y="9602700"/>
            <a:ext cx="559800" cy="246300"/>
          </a:xfrm>
        </p:spPr>
        <p:txBody>
          <a:bodyPr/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 sz="1000" smtClean="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2</a:t>
            </a:fld>
            <a:endParaRPr lang="en-US" sz="10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11" name="Google Shape;313;g10060643b86_0_182">
            <a:extLst>
              <a:ext uri="{FF2B5EF4-FFF2-40B4-BE49-F238E27FC236}">
                <a16:creationId xmlns:a16="http://schemas.microsoft.com/office/drawing/2014/main" id="{93AA1BD1-6AA2-4504-B554-20728A1C8926}"/>
              </a:ext>
            </a:extLst>
          </p:cNvPr>
          <p:cNvPicPr preferRelativeResize="0">
            <a:picLocks noChangeAspect="1"/>
          </p:cNvPicPr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216146" y="799860"/>
            <a:ext cx="402256" cy="48021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3F8E6A15-3352-35B4-BEDE-4496CCC25780}"/>
              </a:ext>
            </a:extLst>
          </p:cNvPr>
          <p:cNvSpPr txBox="1"/>
          <p:nvPr/>
        </p:nvSpPr>
        <p:spPr>
          <a:xfrm>
            <a:off x="188927" y="3297000"/>
            <a:ext cx="6480161" cy="382156"/>
          </a:xfrm>
          <a:prstGeom prst="rect">
            <a:avLst/>
          </a:prstGeom>
          <a:solidFill>
            <a:schemeClr val="accent3">
              <a:lumMod val="25000"/>
              <a:lumOff val="75000"/>
            </a:schemeClr>
          </a:solidFill>
        </p:spPr>
        <p:txBody>
          <a:bodyPr wrap="square" rtlCol="0">
            <a:spAutoFit/>
          </a:bodyPr>
          <a:lstStyle/>
          <a:p>
            <a:pPr marL="355600" lvl="1" indent="-355600" algn="l">
              <a:lnSpc>
                <a:spcPct val="100000"/>
              </a:lnSpc>
              <a:spcBef>
                <a:spcPts val="100"/>
              </a:spcBef>
              <a:buClr>
                <a:schemeClr val="accent1"/>
              </a:buClr>
              <a:tabLst/>
            </a:pPr>
            <a:r>
              <a:rPr lang="fr-FR" sz="900" dirty="0">
                <a:solidFill>
                  <a:schemeClr val="tx1"/>
                </a:solidFill>
                <a:latin typeface="Century Gothic" panose="020B0502020202020204" pitchFamily="34" charset="0"/>
                <a:cs typeface="Arial"/>
              </a:rPr>
              <a:t>Cette animation est particulièrement détaillée dans l’</a:t>
            </a:r>
            <a:r>
              <a:rPr lang="fr-FR" sz="9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Arial"/>
              </a:rPr>
              <a:t>OS N° 9 Traitement préventif de la non-qualité dans l'après-vente.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7220533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DESIGN_ID_TEMA DI OFFICE" val="ruMgQ1wU"/>
  <p:tag name="ARTICULATE_SLIDE_COUNT" val="42"/>
  <p:tag name="ARTICULATE_PROJECT_OPEN" val="0"/>
  <p:tag name="ISPRING_RESOURCE_PATHS_HASH_2" val="eb6d61c6a9b7be9f37dad6b24da638289d99c1f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Tema di Office">
  <a:themeElements>
    <a:clrScheme name="STELLANTIS">
      <a:dk1>
        <a:sysClr val="windowText" lastClr="000000"/>
      </a:dk1>
      <a:lt1>
        <a:sysClr val="window" lastClr="FFFFFF"/>
      </a:lt1>
      <a:dk2>
        <a:srgbClr val="D0CECE"/>
      </a:dk2>
      <a:lt2>
        <a:srgbClr val="E7E6E6"/>
      </a:lt2>
      <a:accent1>
        <a:srgbClr val="243782"/>
      </a:accent1>
      <a:accent2>
        <a:srgbClr val="D85935"/>
      </a:accent2>
      <a:accent3>
        <a:srgbClr val="282B34"/>
      </a:accent3>
      <a:accent4>
        <a:srgbClr val="ECA935"/>
      </a:accent4>
      <a:accent5>
        <a:srgbClr val="5B9BD5"/>
      </a:accent5>
      <a:accent6>
        <a:srgbClr val="43AAA0"/>
      </a:accent6>
      <a:hlink>
        <a:srgbClr val="0563C1"/>
      </a:hlink>
      <a:folHlink>
        <a:srgbClr val="954F72"/>
      </a:folHlink>
    </a:clrScheme>
    <a:fontScheme name="STELLANTIS">
      <a:majorFont>
        <a:latin typeface="Encode Sans"/>
        <a:ea typeface=""/>
        <a:cs typeface=""/>
      </a:majorFont>
      <a:minorFont>
        <a:latin typeface="Encode Sans"/>
        <a:ea typeface=""/>
        <a:cs typeface="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820C393D56CAC4DBF623AE1DD5B2851" ma:contentTypeVersion="4" ma:contentTypeDescription="Crée un document." ma:contentTypeScope="" ma:versionID="f425dbd753fe5c2eac1503e3861179be">
  <xsd:schema xmlns:xsd="http://www.w3.org/2001/XMLSchema" xmlns:xs="http://www.w3.org/2001/XMLSchema" xmlns:p="http://schemas.microsoft.com/office/2006/metadata/properties" xmlns:ns2="8d36e147-5122-4e1e-a538-67dd3983abcc" xmlns:ns3="3bfda894-21c2-4d4e-8a68-350d0905acfb" targetNamespace="http://schemas.microsoft.com/office/2006/metadata/properties" ma:root="true" ma:fieldsID="1994c3e18af78e56cd4660da9c3f1b9a" ns2:_="" ns3:_="">
    <xsd:import namespace="8d36e147-5122-4e1e-a538-67dd3983abcc"/>
    <xsd:import namespace="3bfda894-21c2-4d4e-8a68-350d0905acf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36e147-5122-4e1e-a538-67dd3983abc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fda894-21c2-4d4e-8a68-350d0905acf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58C0190-A0B8-40FC-9947-0356330A20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d36e147-5122-4e1e-a538-67dd3983abcc"/>
    <ds:schemaRef ds:uri="3bfda894-21c2-4d4e-8a68-350d0905acf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D03B2BA-BFEE-4924-A99E-6782CED4F3A6}">
  <ds:schemaRefs>
    <ds:schemaRef ds:uri="http://schemas.microsoft.com/office/infopath/2007/PartnerControls"/>
    <ds:schemaRef ds:uri="f5b2d28e-3a5d-4d5c-9ab9-9476d26bab81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4d448e63-898e-4e61-a074-fcd673e09997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C8E2B97B-C9D7-45EA-A1A2-FECBAF935BB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19598</TotalTime>
  <Words>431</Words>
  <Application>Microsoft Office PowerPoint</Application>
  <PresentationFormat>A4 (21x29,7 cm)</PresentationFormat>
  <Paragraphs>40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7" baseType="lpstr">
      <vt:lpstr>Arial</vt:lpstr>
      <vt:lpstr>Calibri</vt:lpstr>
      <vt:lpstr>Century Gothic</vt:lpstr>
      <vt:lpstr>Encode Sans</vt:lpstr>
      <vt:lpstr>Tema di Office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Patrizia Gariglio</dc:creator>
  <cp:lastModifiedBy>TERESA MARSICOVETERE</cp:lastModifiedBy>
  <cp:revision>423</cp:revision>
  <dcterms:created xsi:type="dcterms:W3CDTF">2021-10-21T09:29:49Z</dcterms:created>
  <dcterms:modified xsi:type="dcterms:W3CDTF">2023-04-29T09:47:14Z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FA1B87BE-9B72-40ED-8097-BBCB365B1EF4</vt:lpwstr>
  </property>
  <property fmtid="{D5CDD505-2E9C-101B-9397-08002B2CF9AE}" pid="3" name="ArticulatePath">
    <vt:lpwstr>AFTERSALES_BOOK SOS STELLANTIS_EN_PREMIUM - KOINE-Lisa_ok</vt:lpwstr>
  </property>
  <property fmtid="{D5CDD505-2E9C-101B-9397-08002B2CF9AE}" pid="4" name="MSIP_Label_2fd53d93-3f4c-4b90-b511-bd6bdbb4fba9_Enabled">
    <vt:lpwstr>true</vt:lpwstr>
  </property>
  <property fmtid="{D5CDD505-2E9C-101B-9397-08002B2CF9AE}" pid="5" name="MSIP_Label_2fd53d93-3f4c-4b90-b511-bd6bdbb4fba9_SetDate">
    <vt:lpwstr>2021-10-27T08:48:21Z</vt:lpwstr>
  </property>
  <property fmtid="{D5CDD505-2E9C-101B-9397-08002B2CF9AE}" pid="6" name="MSIP_Label_2fd53d93-3f4c-4b90-b511-bd6bdbb4fba9_Method">
    <vt:lpwstr>Standard</vt:lpwstr>
  </property>
  <property fmtid="{D5CDD505-2E9C-101B-9397-08002B2CF9AE}" pid="7" name="MSIP_Label_2fd53d93-3f4c-4b90-b511-bd6bdbb4fba9_Name">
    <vt:lpwstr>2fd53d93-3f4c-4b90-b511-bd6bdbb4fba9</vt:lpwstr>
  </property>
  <property fmtid="{D5CDD505-2E9C-101B-9397-08002B2CF9AE}" pid="8" name="MSIP_Label_2fd53d93-3f4c-4b90-b511-bd6bdbb4fba9_SiteId">
    <vt:lpwstr>d852d5cd-724c-4128-8812-ffa5db3f8507</vt:lpwstr>
  </property>
  <property fmtid="{D5CDD505-2E9C-101B-9397-08002B2CF9AE}" pid="9" name="MSIP_Label_2fd53d93-3f4c-4b90-b511-bd6bdbb4fba9_ActionId">
    <vt:lpwstr>07aaa458-6c8d-4016-a7c9-03b2a6e16d26</vt:lpwstr>
  </property>
  <property fmtid="{D5CDD505-2E9C-101B-9397-08002B2CF9AE}" pid="10" name="MSIP_Label_2fd53d93-3f4c-4b90-b511-bd6bdbb4fba9_ContentBits">
    <vt:lpwstr>0</vt:lpwstr>
  </property>
  <property fmtid="{D5CDD505-2E9C-101B-9397-08002B2CF9AE}" pid="11" name="ContentTypeId">
    <vt:lpwstr>0x0101008820C393D56CAC4DBF623AE1DD5B2851</vt:lpwstr>
  </property>
</Properties>
</file>