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handoutMasterIdLst>
    <p:handoutMasterId r:id="rId8"/>
  </p:handoutMasterIdLst>
  <p:sldIdLst>
    <p:sldId id="316" r:id="rId5"/>
    <p:sldId id="317" r:id="rId6"/>
  </p:sldIdLst>
  <p:sldSz cx="6858000" cy="9906000" type="A4"/>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8" userDrawn="1">
          <p15:clr>
            <a:srgbClr val="A4A3A4"/>
          </p15:clr>
        </p15:guide>
        <p15:guide id="2" pos="2160" userDrawn="1">
          <p15:clr>
            <a:srgbClr val="A4A3A4"/>
          </p15:clr>
        </p15:guide>
        <p15:guide id="4" orient="horz" pos="6023">
          <p15:clr>
            <a:srgbClr val="A4A3A4"/>
          </p15:clr>
        </p15:guide>
        <p15:guide id="5" pos="119">
          <p15:clr>
            <a:srgbClr val="A4A3A4"/>
          </p15:clr>
        </p15:guide>
        <p15:guide id="6" pos="4201">
          <p15:clr>
            <a:srgbClr val="A4A3A4"/>
          </p15:clr>
        </p15:guide>
        <p15:guide id="7" orient="horz" pos="94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A2B"/>
    <a:srgbClr val="A9ADB8"/>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1" autoAdjust="0"/>
    <p:restoredTop sz="94660"/>
  </p:normalViewPr>
  <p:slideViewPr>
    <p:cSldViewPr showGuides="1">
      <p:cViewPr>
        <p:scale>
          <a:sx n="75" d="100"/>
          <a:sy n="75" d="100"/>
        </p:scale>
        <p:origin x="1181" y="-1248"/>
      </p:cViewPr>
      <p:guideLst>
        <p:guide orient="horz" pos="1228"/>
        <p:guide pos="2160"/>
        <p:guide orient="horz" pos="6023"/>
        <p:guide pos="119"/>
        <p:guide pos="4201"/>
        <p:guide orient="horz" pos="943"/>
      </p:guideLst>
    </p:cSldViewPr>
  </p:slid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10" y="-108"/>
      </p:cViewPr>
      <p:guideLst>
        <p:guide orient="horz" pos="2880"/>
        <p:guide pos="2160"/>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1E71FC-4183-43DF-88B3-A9BC281E445A}" type="datetimeFigureOut">
              <a:rPr lang="it-IT" smtClean="0"/>
              <a:t>29/04/2023</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D1ED98-FA9E-4394-8F56-F988971D71CB}" type="slidenum">
              <a:rPr lang="it-IT" smtClean="0"/>
              <a:t>‹N›</a:t>
            </a:fld>
            <a:endParaRPr lang="it-IT"/>
          </a:p>
        </p:txBody>
      </p:sp>
    </p:spTree>
    <p:extLst>
      <p:ext uri="{BB962C8B-B14F-4D97-AF65-F5344CB8AC3E}">
        <p14:creationId xmlns:p14="http://schemas.microsoft.com/office/powerpoint/2010/main" val="327897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2E87A-87EE-463E-B0AB-BAAEAB8C14E2}" type="datetimeFigureOut">
              <a:rPr lang="it-IT" smtClean="0"/>
              <a:t>29/04/2023</a:t>
            </a:fld>
            <a:endParaRPr lang="it-IT"/>
          </a:p>
        </p:txBody>
      </p:sp>
      <p:sp>
        <p:nvSpPr>
          <p:cNvPr id="4" name="Segnaposto immagine diapositiva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51433-EB0B-4006-A1D4-BDCC31C7F8FE}" type="slidenum">
              <a:rPr lang="it-IT" smtClean="0"/>
              <a:t>‹N›</a:t>
            </a:fld>
            <a:endParaRPr lang="it-IT"/>
          </a:p>
        </p:txBody>
      </p:sp>
    </p:spTree>
    <p:extLst>
      <p:ext uri="{BB962C8B-B14F-4D97-AF65-F5344CB8AC3E}">
        <p14:creationId xmlns:p14="http://schemas.microsoft.com/office/powerpoint/2010/main" val="25347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_Start_En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71DCA02-C939-4A2B-AE95-A26BC7DE251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r="51208"/>
          <a:stretch/>
        </p:blipFill>
        <p:spPr>
          <a:xfrm>
            <a:off x="0" y="-372221"/>
            <a:ext cx="6858000" cy="10278221"/>
          </a:xfrm>
          <a:prstGeom prst="rect">
            <a:avLst/>
          </a:prstGeom>
        </p:spPr>
      </p:pic>
      <p:pic>
        <p:nvPicPr>
          <p:cNvPr id="6" name="Image 5">
            <a:extLst>
              <a:ext uri="{FF2B5EF4-FFF2-40B4-BE49-F238E27FC236}">
                <a16:creationId xmlns:a16="http://schemas.microsoft.com/office/drawing/2014/main" id="{AEA0F036-6C0E-4ECF-B061-A3D6CEC0810E}"/>
              </a:ext>
            </a:extLst>
          </p:cNvPr>
          <p:cNvPicPr>
            <a:picLocks noChangeAspect="1"/>
          </p:cNvPicPr>
          <p:nvPr userDrawn="1"/>
        </p:nvPicPr>
        <p:blipFill>
          <a:blip r:embed="rId4" cstate="print">
            <a:clrChange>
              <a:clrFrom>
                <a:srgbClr val="243782"/>
              </a:clrFrom>
              <a:clrTo>
                <a:srgbClr val="243782">
                  <a:alpha val="0"/>
                </a:srgbClr>
              </a:clrTo>
            </a:clrChange>
            <a:extLst>
              <a:ext uri="{28A0092B-C50C-407E-A947-70E740481C1C}">
                <a14:useLocalDpi xmlns:a14="http://schemas.microsoft.com/office/drawing/2010/main" val="0"/>
              </a:ext>
            </a:extLst>
          </a:blip>
          <a:stretch>
            <a:fillRect/>
          </a:stretch>
        </p:blipFill>
        <p:spPr>
          <a:xfrm>
            <a:off x="980981" y="375432"/>
            <a:ext cx="4896036" cy="1560275"/>
          </a:xfrm>
          <a:prstGeom prst="rect">
            <a:avLst/>
          </a:prstGeom>
        </p:spPr>
      </p:pic>
    </p:spTree>
    <p:custDataLst>
      <p:tags r:id="rId1"/>
    </p:custDataLst>
    <p:extLst>
      <p:ext uri="{BB962C8B-B14F-4D97-AF65-F5344CB8AC3E}">
        <p14:creationId xmlns:p14="http://schemas.microsoft.com/office/powerpoint/2010/main" val="3636079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S_Photo_Multi_Eng">
    <p:spTree>
      <p:nvGrpSpPr>
        <p:cNvPr id="1" name=""/>
        <p:cNvGrpSpPr/>
        <p:nvPr/>
      </p:nvGrpSpPr>
      <p:grpSpPr>
        <a:xfrm>
          <a:off x="0" y="0"/>
          <a:ext cx="0" cy="0"/>
          <a:chOff x="0" y="0"/>
          <a:chExt cx="0" cy="0"/>
        </a:xfrm>
      </p:grpSpPr>
      <p:sp>
        <p:nvSpPr>
          <p:cNvPr id="23" name="Espace réservé pour une image  4">
            <a:extLst>
              <a:ext uri="{FF2B5EF4-FFF2-40B4-BE49-F238E27FC236}">
                <a16:creationId xmlns:a16="http://schemas.microsoft.com/office/drawing/2014/main" id="{B45574D3-21C7-474C-8633-604DAECC72F7}"/>
              </a:ext>
            </a:extLst>
          </p:cNvPr>
          <p:cNvSpPr>
            <a:spLocks noGrp="1"/>
          </p:cNvSpPr>
          <p:nvPr>
            <p:ph type="pic" sz="quarter" idx="49"/>
          </p:nvPr>
        </p:nvSpPr>
        <p:spPr>
          <a:xfrm>
            <a:off x="5445000" y="6249000"/>
            <a:ext cx="936625" cy="576263"/>
          </a:xfrm>
        </p:spPr>
        <p:txBody>
          <a:bodyPr/>
          <a:lstStyle/>
          <a:p>
            <a:endParaRPr lang="fr-FR"/>
          </a:p>
        </p:txBody>
      </p:sp>
      <p:sp>
        <p:nvSpPr>
          <p:cNvPr id="21" name="Espace réservé pour une image  4">
            <a:extLst>
              <a:ext uri="{FF2B5EF4-FFF2-40B4-BE49-F238E27FC236}">
                <a16:creationId xmlns:a16="http://schemas.microsoft.com/office/drawing/2014/main" id="{332BEDC6-D925-4855-BBE0-E4308B592BCA}"/>
              </a:ext>
            </a:extLst>
          </p:cNvPr>
          <p:cNvSpPr>
            <a:spLocks noGrp="1"/>
          </p:cNvSpPr>
          <p:nvPr>
            <p:ph type="pic" sz="quarter" idx="47"/>
          </p:nvPr>
        </p:nvSpPr>
        <p:spPr>
          <a:xfrm>
            <a:off x="5699100" y="4737000"/>
            <a:ext cx="936625" cy="576263"/>
          </a:xfrm>
        </p:spPr>
        <p:txBody>
          <a:bodyPr/>
          <a:lstStyle/>
          <a:p>
            <a:endParaRPr lang="fr-FR"/>
          </a:p>
        </p:txBody>
      </p:sp>
      <p:sp>
        <p:nvSpPr>
          <p:cNvPr id="5" name="Espace réservé pour une image  4">
            <a:extLst>
              <a:ext uri="{FF2B5EF4-FFF2-40B4-BE49-F238E27FC236}">
                <a16:creationId xmlns:a16="http://schemas.microsoft.com/office/drawing/2014/main" id="{9CCB2C3A-2E51-496F-838B-852FC49A27AC}"/>
              </a:ext>
            </a:extLst>
          </p:cNvPr>
          <p:cNvSpPr>
            <a:spLocks noGrp="1"/>
          </p:cNvSpPr>
          <p:nvPr>
            <p:ph type="pic" sz="quarter" idx="46"/>
          </p:nvPr>
        </p:nvSpPr>
        <p:spPr>
          <a:xfrm>
            <a:off x="5694275" y="3152737"/>
            <a:ext cx="936625" cy="576263"/>
          </a:xfrm>
        </p:spPr>
        <p:txBody>
          <a:bodyPr/>
          <a:lstStyle/>
          <a:p>
            <a:endParaRPr lang="fr-FR"/>
          </a:p>
        </p:txBody>
      </p:sp>
      <p:sp>
        <p:nvSpPr>
          <p:cNvPr id="61"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7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2FA9C60B-7C16-4225-B2D6-AD58AF062B3B}"/>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2BD5431-821F-4669-BFFB-769A4AE374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07F94C87-D1E6-4AA1-B026-92DE0A7EB9A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22" name="Espace réservé pour une image  4">
            <a:extLst>
              <a:ext uri="{FF2B5EF4-FFF2-40B4-BE49-F238E27FC236}">
                <a16:creationId xmlns:a16="http://schemas.microsoft.com/office/drawing/2014/main" id="{526819B1-F8F1-4602-9CD6-83F817C1C652}"/>
              </a:ext>
            </a:extLst>
          </p:cNvPr>
          <p:cNvSpPr>
            <a:spLocks noGrp="1"/>
          </p:cNvSpPr>
          <p:nvPr>
            <p:ph type="pic" sz="quarter" idx="48"/>
          </p:nvPr>
        </p:nvSpPr>
        <p:spPr>
          <a:xfrm>
            <a:off x="5685375" y="8005575"/>
            <a:ext cx="936625" cy="576263"/>
          </a:xfrm>
        </p:spPr>
        <p:txBody>
          <a:bodyPr/>
          <a:lstStyle/>
          <a:p>
            <a:endParaRPr lang="fr-FR"/>
          </a:p>
        </p:txBody>
      </p:sp>
      <p:sp>
        <p:nvSpPr>
          <p:cNvPr id="24" name="Espace réservé pour une image  4">
            <a:extLst>
              <a:ext uri="{FF2B5EF4-FFF2-40B4-BE49-F238E27FC236}">
                <a16:creationId xmlns:a16="http://schemas.microsoft.com/office/drawing/2014/main" id="{036FA9D8-0C4E-49B3-921F-3BF473046F9E}"/>
              </a:ext>
            </a:extLst>
          </p:cNvPr>
          <p:cNvSpPr>
            <a:spLocks noGrp="1"/>
          </p:cNvSpPr>
          <p:nvPr>
            <p:ph type="pic" sz="quarter" idx="50"/>
          </p:nvPr>
        </p:nvSpPr>
        <p:spPr>
          <a:xfrm>
            <a:off x="3861000" y="6249000"/>
            <a:ext cx="936625" cy="576263"/>
          </a:xfrm>
        </p:spPr>
        <p:txBody>
          <a:bodyPr/>
          <a:lstStyle/>
          <a:p>
            <a:endParaRPr lang="fr-FR"/>
          </a:p>
        </p:txBody>
      </p:sp>
      <p:sp>
        <p:nvSpPr>
          <p:cNvPr id="25" name="Espace réservé pour une image  4">
            <a:extLst>
              <a:ext uri="{FF2B5EF4-FFF2-40B4-BE49-F238E27FC236}">
                <a16:creationId xmlns:a16="http://schemas.microsoft.com/office/drawing/2014/main" id="{CA9ED661-DB57-4B1E-89B4-B325B804CCCD}"/>
              </a:ext>
            </a:extLst>
          </p:cNvPr>
          <p:cNvSpPr>
            <a:spLocks noGrp="1"/>
          </p:cNvSpPr>
          <p:nvPr>
            <p:ph type="pic" sz="quarter" idx="51"/>
          </p:nvPr>
        </p:nvSpPr>
        <p:spPr>
          <a:xfrm>
            <a:off x="2204375" y="6249000"/>
            <a:ext cx="936625" cy="576263"/>
          </a:xfrm>
        </p:spPr>
        <p:txBody>
          <a:bodyPr/>
          <a:lstStyle/>
          <a:p>
            <a:endParaRPr lang="fr-FR"/>
          </a:p>
        </p:txBody>
      </p:sp>
      <p:sp>
        <p:nvSpPr>
          <p:cNvPr id="26" name="Espace réservé pour une image  4">
            <a:extLst>
              <a:ext uri="{FF2B5EF4-FFF2-40B4-BE49-F238E27FC236}">
                <a16:creationId xmlns:a16="http://schemas.microsoft.com/office/drawing/2014/main" id="{02DC551E-1CE6-4C64-9295-98F4ABCB66F4}"/>
              </a:ext>
            </a:extLst>
          </p:cNvPr>
          <p:cNvSpPr>
            <a:spLocks noGrp="1"/>
          </p:cNvSpPr>
          <p:nvPr>
            <p:ph type="pic" sz="quarter" idx="52"/>
          </p:nvPr>
        </p:nvSpPr>
        <p:spPr>
          <a:xfrm>
            <a:off x="601325" y="6249000"/>
            <a:ext cx="936625" cy="576263"/>
          </a:xfrm>
        </p:spPr>
        <p:txBody>
          <a:bodyPr/>
          <a:lstStyle/>
          <a:p>
            <a:endParaRPr lang="fr-FR"/>
          </a:p>
        </p:txBody>
      </p:sp>
      <p:sp>
        <p:nvSpPr>
          <p:cNvPr id="17" name="CasellaDiTesto 1">
            <a:extLst>
              <a:ext uri="{FF2B5EF4-FFF2-40B4-BE49-F238E27FC236}">
                <a16:creationId xmlns:a16="http://schemas.microsoft.com/office/drawing/2014/main" id="{B505278A-2A39-4D28-AFF8-46F06F1F1EAF}"/>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99556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OS_Photo_RETOUR ">
    <p:spTree>
      <p:nvGrpSpPr>
        <p:cNvPr id="1" name=""/>
        <p:cNvGrpSpPr/>
        <p:nvPr/>
      </p:nvGrpSpPr>
      <p:grpSpPr>
        <a:xfrm>
          <a:off x="0" y="0"/>
          <a:ext cx="0" cy="0"/>
          <a:chOff x="0" y="0"/>
          <a:chExt cx="0" cy="0"/>
        </a:xfrm>
      </p:grpSpPr>
      <p:sp>
        <p:nvSpPr>
          <p:cNvPr id="21" name="Espace réservé pour une image  4">
            <a:extLst>
              <a:ext uri="{FF2B5EF4-FFF2-40B4-BE49-F238E27FC236}">
                <a16:creationId xmlns:a16="http://schemas.microsoft.com/office/drawing/2014/main" id="{332BEDC6-D925-4855-BBE0-E4308B592BCA}"/>
              </a:ext>
            </a:extLst>
          </p:cNvPr>
          <p:cNvSpPr>
            <a:spLocks noGrp="1"/>
          </p:cNvSpPr>
          <p:nvPr>
            <p:ph type="pic" sz="quarter" idx="47"/>
          </p:nvPr>
        </p:nvSpPr>
        <p:spPr>
          <a:xfrm>
            <a:off x="5699100" y="4737000"/>
            <a:ext cx="936625" cy="576263"/>
          </a:xfrm>
        </p:spPr>
        <p:txBody>
          <a:bodyPr/>
          <a:lstStyle/>
          <a:p>
            <a:endParaRPr lang="fr-FR"/>
          </a:p>
        </p:txBody>
      </p:sp>
      <p:sp>
        <p:nvSpPr>
          <p:cNvPr id="5" name="Espace réservé pour une image  4">
            <a:extLst>
              <a:ext uri="{FF2B5EF4-FFF2-40B4-BE49-F238E27FC236}">
                <a16:creationId xmlns:a16="http://schemas.microsoft.com/office/drawing/2014/main" id="{9CCB2C3A-2E51-496F-838B-852FC49A27AC}"/>
              </a:ext>
            </a:extLst>
          </p:cNvPr>
          <p:cNvSpPr>
            <a:spLocks noGrp="1"/>
          </p:cNvSpPr>
          <p:nvPr>
            <p:ph type="pic" sz="quarter" idx="46"/>
          </p:nvPr>
        </p:nvSpPr>
        <p:spPr>
          <a:xfrm>
            <a:off x="5694275" y="3152737"/>
            <a:ext cx="936625" cy="576263"/>
          </a:xfrm>
        </p:spPr>
        <p:txBody>
          <a:bodyPr/>
          <a:lstStyle/>
          <a:p>
            <a:endParaRPr lang="fr-FR"/>
          </a:p>
        </p:txBody>
      </p:sp>
      <p:sp>
        <p:nvSpPr>
          <p:cNvPr id="61"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7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2FA9C60B-7C16-4225-B2D6-AD58AF062B3B}"/>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2BD5431-821F-4669-BFFB-769A4AE374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07F94C87-D1E6-4AA1-B026-92DE0A7EB9A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2" name="CasellaDiTesto 1">
            <a:extLst>
              <a:ext uri="{FF2B5EF4-FFF2-40B4-BE49-F238E27FC236}">
                <a16:creationId xmlns:a16="http://schemas.microsoft.com/office/drawing/2014/main" id="{E0EB25B9-75CA-4291-958D-632C74E41E1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94503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S_Photo_Single_Eng">
    <p:spTree>
      <p:nvGrpSpPr>
        <p:cNvPr id="1" name=""/>
        <p:cNvGrpSpPr/>
        <p:nvPr/>
      </p:nvGrpSpPr>
      <p:grpSpPr>
        <a:xfrm>
          <a:off x="0" y="0"/>
          <a:ext cx="0" cy="0"/>
          <a:chOff x="0" y="0"/>
          <a:chExt cx="0" cy="0"/>
        </a:xfrm>
      </p:grpSpPr>
      <p:sp>
        <p:nvSpPr>
          <p:cNvPr id="26"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8"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9"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0"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object 2">
            <a:extLst>
              <a:ext uri="{FF2B5EF4-FFF2-40B4-BE49-F238E27FC236}">
                <a16:creationId xmlns:a16="http://schemas.microsoft.com/office/drawing/2014/main" id="{70E7B5DE-9DD0-4FA8-A2E3-EF350889841B}"/>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7" name="Google Shape;102;g100978f6af3_0_55">
            <a:extLst>
              <a:ext uri="{FF2B5EF4-FFF2-40B4-BE49-F238E27FC236}">
                <a16:creationId xmlns:a16="http://schemas.microsoft.com/office/drawing/2014/main" id="{0EEA5C12-A466-439F-A6CD-AB9A7C681D59}"/>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0" name="CasellaDiTesto 1">
            <a:extLst>
              <a:ext uri="{FF2B5EF4-FFF2-40B4-BE49-F238E27FC236}">
                <a16:creationId xmlns:a16="http://schemas.microsoft.com/office/drawing/2014/main" id="{6F93F7C1-DAD5-4F36-B26B-68E500F34885}"/>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1 (05/2023)</a:t>
            </a:r>
          </a:p>
        </p:txBody>
      </p:sp>
    </p:spTree>
    <p:custDataLst>
      <p:tags r:id="rId1"/>
    </p:custDataLst>
    <p:extLst>
      <p:ext uri="{BB962C8B-B14F-4D97-AF65-F5344CB8AC3E}">
        <p14:creationId xmlns:p14="http://schemas.microsoft.com/office/powerpoint/2010/main" val="405311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over_End_En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71DCA02-C939-4A2B-AE95-A26BC7DE251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r="51208"/>
          <a:stretch/>
        </p:blipFill>
        <p:spPr>
          <a:xfrm>
            <a:off x="0" y="-372221"/>
            <a:ext cx="6858000" cy="10278221"/>
          </a:xfrm>
          <a:prstGeom prst="rect">
            <a:avLst/>
          </a:prstGeom>
        </p:spPr>
      </p:pic>
      <p:pic>
        <p:nvPicPr>
          <p:cNvPr id="6" name="Image 5">
            <a:extLst>
              <a:ext uri="{FF2B5EF4-FFF2-40B4-BE49-F238E27FC236}">
                <a16:creationId xmlns:a16="http://schemas.microsoft.com/office/drawing/2014/main" id="{AEA0F036-6C0E-4ECF-B061-A3D6CEC0810E}"/>
              </a:ext>
            </a:extLst>
          </p:cNvPr>
          <p:cNvPicPr>
            <a:picLocks noChangeAspect="1"/>
          </p:cNvPicPr>
          <p:nvPr userDrawn="1"/>
        </p:nvPicPr>
        <p:blipFill>
          <a:blip r:embed="rId4" cstate="print">
            <a:clrChange>
              <a:clrFrom>
                <a:srgbClr val="243782"/>
              </a:clrFrom>
              <a:clrTo>
                <a:srgbClr val="243782">
                  <a:alpha val="0"/>
                </a:srgbClr>
              </a:clrTo>
            </a:clrChange>
            <a:extLst>
              <a:ext uri="{28A0092B-C50C-407E-A947-70E740481C1C}">
                <a14:useLocalDpi xmlns:a14="http://schemas.microsoft.com/office/drawing/2010/main" val="0"/>
              </a:ext>
            </a:extLst>
          </a:blip>
          <a:stretch>
            <a:fillRect/>
          </a:stretch>
        </p:blipFill>
        <p:spPr>
          <a:xfrm>
            <a:off x="980981" y="7928725"/>
            <a:ext cx="4896036" cy="1560275"/>
          </a:xfrm>
          <a:prstGeom prst="rect">
            <a:avLst/>
          </a:prstGeom>
        </p:spPr>
      </p:pic>
    </p:spTree>
    <p:custDataLst>
      <p:tags r:id="rId1"/>
    </p:custDataLst>
    <p:extLst>
      <p:ext uri="{BB962C8B-B14F-4D97-AF65-F5344CB8AC3E}">
        <p14:creationId xmlns:p14="http://schemas.microsoft.com/office/powerpoint/2010/main" val="344753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over_Eng">
    <p:spTree>
      <p:nvGrpSpPr>
        <p:cNvPr id="1" name=""/>
        <p:cNvGrpSpPr/>
        <p:nvPr/>
      </p:nvGrpSpPr>
      <p:grpSpPr>
        <a:xfrm>
          <a:off x="0" y="0"/>
          <a:ext cx="0" cy="0"/>
          <a:chOff x="0" y="0"/>
          <a:chExt cx="0" cy="0"/>
        </a:xfrm>
      </p:grpSpPr>
      <p:sp>
        <p:nvSpPr>
          <p:cNvPr id="5" name="Rectangle 32">
            <a:extLst>
              <a:ext uri="{FF2B5EF4-FFF2-40B4-BE49-F238E27FC236}">
                <a16:creationId xmlns:a16="http://schemas.microsoft.com/office/drawing/2014/main" id="{E7881E9E-7D94-4D89-9F0E-2B8DA1358877}"/>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8" name="Rectangle 32">
            <a:extLst>
              <a:ext uri="{FF2B5EF4-FFF2-40B4-BE49-F238E27FC236}">
                <a16:creationId xmlns:a16="http://schemas.microsoft.com/office/drawing/2014/main" id="{05F7D22F-0195-4B73-8F0A-C1FAD08CE4EB}"/>
              </a:ext>
            </a:extLst>
          </p:cNvPr>
          <p:cNvSpPr/>
          <p:nvPr userDrawn="1"/>
        </p:nvSpPr>
        <p:spPr bwMode="gray">
          <a:xfrm>
            <a:off x="0" y="0"/>
            <a:ext cx="6858000" cy="1284184"/>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 name="Titolo 1">
            <a:extLst>
              <a:ext uri="{FF2B5EF4-FFF2-40B4-BE49-F238E27FC236}">
                <a16:creationId xmlns:a16="http://schemas.microsoft.com/office/drawing/2014/main" id="{896734E0-414B-45AA-BAF2-985604FD6E1B}"/>
              </a:ext>
            </a:extLst>
          </p:cNvPr>
          <p:cNvSpPr>
            <a:spLocks noGrp="1"/>
          </p:cNvSpPr>
          <p:nvPr>
            <p:ph type="title"/>
          </p:nvPr>
        </p:nvSpPr>
        <p:spPr>
          <a:xfrm>
            <a:off x="188914" y="2874776"/>
            <a:ext cx="6480174" cy="1588127"/>
          </a:xfrm>
        </p:spPr>
        <p:txBody>
          <a:bodyPr>
            <a:spAutoFit/>
          </a:bodyPr>
          <a:lstStyle>
            <a:lvl1pPr algn="ctr">
              <a:defRPr lang="it-IT" sz="3600" b="1" kern="1200" cap="all" baseline="0" dirty="0">
                <a:solidFill>
                  <a:srgbClr val="243783"/>
                </a:solidFill>
                <a:latin typeface="Encode Sans" pitchFamily="2" charset="0"/>
                <a:ea typeface="+mn-ea"/>
                <a:cs typeface="+mn-cs"/>
              </a:defRPr>
            </a:lvl1pPr>
          </a:lstStyle>
          <a:p>
            <a:r>
              <a:rPr lang="it-IT" dirty="0"/>
              <a:t>Fare clic per modificare lo stile del titolo dello schema</a:t>
            </a:r>
          </a:p>
        </p:txBody>
      </p:sp>
      <p:sp>
        <p:nvSpPr>
          <p:cNvPr id="6" name="object 2">
            <a:extLst>
              <a:ext uri="{FF2B5EF4-FFF2-40B4-BE49-F238E27FC236}">
                <a16:creationId xmlns:a16="http://schemas.microsoft.com/office/drawing/2014/main" id="{233FCE7B-4407-4330-B3DD-33912FD3AC31}"/>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7" name="Google Shape;102;g100978f6af3_0_55">
            <a:extLst>
              <a:ext uri="{FF2B5EF4-FFF2-40B4-BE49-F238E27FC236}">
                <a16:creationId xmlns:a16="http://schemas.microsoft.com/office/drawing/2014/main" id="{4EFA811F-96FA-41AD-9E8E-1019670C43D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lvl1pPr>
              <a:defRPr b="1">
                <a:solidFill>
                  <a:schemeClr val="bg1"/>
                </a:solidFill>
              </a:defRPr>
            </a:lvl1pPr>
          </a:lstStyle>
          <a:p>
            <a:pPr algn="r">
              <a:buSzPts val="1000"/>
            </a:pPr>
            <a:fld id="{00000000-1234-1234-1234-123412341234}" type="slidenum">
              <a:rPr lang="en-US" sz="1000" smtClean="0">
                <a:latin typeface="Century Gothic"/>
                <a:ea typeface="Century Gothic"/>
                <a:cs typeface="Century Gothic"/>
                <a:sym typeface="Century Gothic"/>
              </a:rPr>
              <a:pPr algn="r">
                <a:buSzPts val="1000"/>
              </a:pPr>
              <a:t>‹N›</a:t>
            </a:fld>
            <a:endParaRPr lang="en-US" sz="1000" dirty="0">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362746CB-2AD1-42CF-A981-A85E8B97B9E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761480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dex_Eng">
    <p:spTree>
      <p:nvGrpSpPr>
        <p:cNvPr id="1" name=""/>
        <p:cNvGrpSpPr/>
        <p:nvPr/>
      </p:nvGrpSpPr>
      <p:grpSpPr>
        <a:xfrm>
          <a:off x="0" y="0"/>
          <a:ext cx="0" cy="0"/>
          <a:chOff x="0" y="0"/>
          <a:chExt cx="0" cy="0"/>
        </a:xfrm>
      </p:grpSpPr>
      <p:sp>
        <p:nvSpPr>
          <p:cNvPr id="20"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1"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2"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24"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490D9F43-5CBF-4399-8740-A001AAA157A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002ABAC-DDEA-4800-8702-96EA408BFCDA}"/>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C3B49116-9440-40FC-8B32-CF6A297B8150}"/>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78C3FF17-A657-4787-94AC-CA540DD11869}"/>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14330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No Lock_Eng">
    <p:spTree>
      <p:nvGrpSpPr>
        <p:cNvPr id="1" name=""/>
        <p:cNvGrpSpPr/>
        <p:nvPr/>
      </p:nvGrpSpPr>
      <p:grpSpPr>
        <a:xfrm>
          <a:off x="0" y="0"/>
          <a:ext cx="0" cy="0"/>
          <a:chOff x="0" y="0"/>
          <a:chExt cx="0" cy="0"/>
        </a:xfrm>
      </p:grpSpPr>
      <p:sp>
        <p:nvSpPr>
          <p:cNvPr id="26"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8"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9"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0"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3D8E4F35-4CCA-48CA-BAFB-D62C19D6410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DB039783-A5AA-4944-96DC-6250C32FBECE}"/>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5D30F6DA-C0D9-4E0C-980D-BDD375C2A043}"/>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lvl1pPr>
              <a:defRPr>
                <a:solidFill>
                  <a:schemeClr val="bg1"/>
                </a:solidFill>
              </a:defRPr>
            </a:lvl1pPr>
          </a:lstStyle>
          <a:p>
            <a:pPr algn="r">
              <a:buSzPts val="1000"/>
            </a:pPr>
            <a:fld id="{00000000-1234-1234-1234-123412341234}" type="slidenum">
              <a:rPr lang="en-US" sz="1000" smtClean="0">
                <a:latin typeface="Century Gothic"/>
                <a:ea typeface="Century Gothic"/>
                <a:cs typeface="Century Gothic"/>
                <a:sym typeface="Century Gothic"/>
              </a:rPr>
              <a:pPr algn="r">
                <a:buSzPts val="1000"/>
              </a:pPr>
              <a:t>‹N›</a:t>
            </a:fld>
            <a:endParaRPr lang="en-US" sz="1000" dirty="0">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5150B449-5CD5-4DE5-BB04-23F435899199}"/>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304207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S_End_E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3" name="CasellaDiTesto 1">
            <a:extLst>
              <a:ext uri="{FF2B5EF4-FFF2-40B4-BE49-F238E27FC236}">
                <a16:creationId xmlns:a16="http://schemas.microsoft.com/office/drawing/2014/main" id="{181948A2-DDD9-4613-BE38-AEA9CD1EE223}"/>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1 (05/2023)</a:t>
            </a:r>
          </a:p>
        </p:txBody>
      </p:sp>
    </p:spTree>
    <p:custDataLst>
      <p:tags r:id="rId1"/>
    </p:custDataLst>
    <p:extLst>
      <p:ext uri="{BB962C8B-B14F-4D97-AF65-F5344CB8AC3E}">
        <p14:creationId xmlns:p14="http://schemas.microsoft.com/office/powerpoint/2010/main" val="1542936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OS_End_Eng VEH INSP">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graphicFrame>
        <p:nvGraphicFramePr>
          <p:cNvPr id="9" name="object 4">
            <a:extLst>
              <a:ext uri="{FF2B5EF4-FFF2-40B4-BE49-F238E27FC236}">
                <a16:creationId xmlns:a16="http://schemas.microsoft.com/office/drawing/2014/main" id="{12FA50FC-6C47-47B2-85EB-E1957AAEB930}"/>
              </a:ext>
            </a:extLst>
          </p:cNvPr>
          <p:cNvGraphicFramePr>
            <a:graphicFrameLocks noGrp="1"/>
          </p:cNvGraphicFramePr>
          <p:nvPr userDrawn="1">
            <p:extLst>
              <p:ext uri="{D42A27DB-BD31-4B8C-83A1-F6EECF244321}">
                <p14:modId xmlns:p14="http://schemas.microsoft.com/office/powerpoint/2010/main" val="4016539312"/>
              </p:ext>
            </p:extLst>
          </p:nvPr>
        </p:nvGraphicFramePr>
        <p:xfrm>
          <a:off x="168186" y="9082354"/>
          <a:ext cx="6495101" cy="393946"/>
        </p:xfrm>
        <a:graphic>
          <a:graphicData uri="http://schemas.openxmlformats.org/drawingml/2006/table">
            <a:tbl>
              <a:tblPr firstRow="1" bandRow="1">
                <a:tableStyleId>{2D5ABB26-0587-4C30-8999-92F81FD0307C}</a:tableStyleId>
              </a:tblPr>
              <a:tblGrid>
                <a:gridCol w="1527101">
                  <a:extLst>
                    <a:ext uri="{9D8B030D-6E8A-4147-A177-3AD203B41FA5}">
                      <a16:colId xmlns:a16="http://schemas.microsoft.com/office/drawing/2014/main" val="20000"/>
                    </a:ext>
                  </a:extLst>
                </a:gridCol>
                <a:gridCol w="16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1656000">
                  <a:extLst>
                    <a:ext uri="{9D8B030D-6E8A-4147-A177-3AD203B41FA5}">
                      <a16:colId xmlns:a16="http://schemas.microsoft.com/office/drawing/2014/main" val="2920120111"/>
                    </a:ext>
                  </a:extLst>
                </a:gridCol>
              </a:tblGrid>
              <a:tr h="183600">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a:noFill/>
                    </a:lnL>
                    <a:lnR w="12700" cap="flat" cmpd="sng" algn="ctr">
                      <a:solidFill>
                        <a:schemeClr val="bg1"/>
                      </a:solidFill>
                      <a:prstDash val="solid"/>
                      <a:round/>
                      <a:headEnd type="none" w="med" len="med"/>
                      <a:tailEnd type="none" w="med" len="med"/>
                    </a:lnR>
                    <a:lnT>
                      <a:noFill/>
                    </a:lnT>
                    <a:lnB w="6350">
                      <a:noFill/>
                      <a:prstDash val="solid"/>
                    </a:lnB>
                    <a:lnTlToBr w="12700" cmpd="sng">
                      <a:noFill/>
                      <a:prstDash val="solid"/>
                    </a:lnTlToBr>
                    <a:lnBlToTr w="12700" cmpd="sng">
                      <a:noFill/>
                      <a:prstDash val="solid"/>
                    </a:lnBlToTr>
                    <a:noFill/>
                  </a:tcPr>
                </a:tc>
                <a:tc>
                  <a:txBody>
                    <a:bodyPr/>
                    <a:lstStyle/>
                    <a:p>
                      <a:pPr marL="0" algn="ctr">
                        <a:lnSpc>
                          <a:spcPct val="100000"/>
                        </a:lnSpc>
                        <a:spcBef>
                          <a:spcPts val="0"/>
                        </a:spcBef>
                      </a:pPr>
                      <a:r>
                        <a:rPr lang="fr-FR" sz="800" b="1" spc="-5" dirty="0" err="1">
                          <a:solidFill>
                            <a:srgbClr val="051A2B"/>
                          </a:solidFill>
                          <a:latin typeface="Century Gothic" panose="020B0502020202020204" pitchFamily="34" charset="0"/>
                          <a:cs typeface="Arial"/>
                        </a:rPr>
                        <a:t>Dealership</a:t>
                      </a:r>
                      <a:r>
                        <a:rPr lang="fr-FR" sz="800" b="1" spc="-5" baseline="0" dirty="0">
                          <a:solidFill>
                            <a:srgbClr val="051A2B"/>
                          </a:solidFill>
                          <a:latin typeface="Century Gothic" panose="020B0502020202020204" pitchFamily="34" charset="0"/>
                          <a:cs typeface="Arial"/>
                        </a:rPr>
                        <a:t> </a:t>
                      </a:r>
                      <a:r>
                        <a:rPr lang="fr-FR" sz="800" b="1" spc="-5" baseline="0" dirty="0" err="1">
                          <a:solidFill>
                            <a:srgbClr val="051A2B"/>
                          </a:solidFill>
                          <a:latin typeface="Century Gothic" panose="020B0502020202020204" pitchFamily="34" charset="0"/>
                          <a:cs typeface="Arial"/>
                        </a:rPr>
                        <a:t>Director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spc="-5" dirty="0" err="1">
                          <a:solidFill>
                            <a:srgbClr val="051A2B"/>
                          </a:solidFill>
                          <a:latin typeface="Century Gothic" panose="020B0502020202020204" pitchFamily="34" charset="0"/>
                          <a:cs typeface="Arial"/>
                        </a:rPr>
                        <a:t>Aftersales</a:t>
                      </a:r>
                      <a:r>
                        <a:rPr lang="fr-FR" sz="800" b="1" spc="-5" dirty="0">
                          <a:solidFill>
                            <a:srgbClr val="051A2B"/>
                          </a:solidFill>
                          <a:latin typeface="Century Gothic" panose="020B0502020202020204" pitchFamily="34" charset="0"/>
                          <a:cs typeface="Arial"/>
                        </a:rPr>
                        <a:t> Manager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dirty="0" err="1">
                          <a:solidFill>
                            <a:srgbClr val="051A2B"/>
                          </a:solidFill>
                          <a:latin typeface="Century Gothic" panose="020B0502020202020204" pitchFamily="34" charset="0"/>
                          <a:cs typeface="Arial"/>
                        </a:rPr>
                        <a:t>Applied</a:t>
                      </a:r>
                      <a:r>
                        <a:rPr lang="fr-FR" sz="800" b="1" dirty="0">
                          <a:solidFill>
                            <a:srgbClr val="051A2B"/>
                          </a:solidFill>
                          <a:latin typeface="Century Gothic" panose="020B0502020202020204" pitchFamily="34" charset="0"/>
                          <a:cs typeface="Arial"/>
                        </a:rPr>
                        <a:t> by</a:t>
                      </a:r>
                      <a:endParaRPr sz="800" b="1"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extLst>
                  <a:ext uri="{0D108BD9-81ED-4DB2-BD59-A6C34878D82A}">
                    <a16:rowId xmlns:a16="http://schemas.microsoft.com/office/drawing/2014/main" val="10000"/>
                  </a:ext>
                </a:extLst>
              </a:tr>
              <a:tr h="210346">
                <a:tc>
                  <a:txBody>
                    <a:bodyPr/>
                    <a:lstStyle/>
                    <a:p>
                      <a:pPr marL="114300">
                        <a:lnSpc>
                          <a:spcPct val="100000"/>
                        </a:lnSpc>
                        <a:spcBef>
                          <a:spcPts val="560"/>
                        </a:spcBef>
                      </a:pPr>
                      <a:r>
                        <a:rPr sz="800" b="1" spc="-5" dirty="0">
                          <a:solidFill>
                            <a:srgbClr val="051A2B"/>
                          </a:solidFill>
                          <a:latin typeface="Century Gothic" panose="020B0502020202020204" pitchFamily="34" charset="0"/>
                          <a:cs typeface="Arial"/>
                        </a:rPr>
                        <a:t>N</a:t>
                      </a:r>
                      <a:r>
                        <a:rPr lang="fr-FR" sz="800" b="1" spc="-5" dirty="0" err="1">
                          <a:solidFill>
                            <a:srgbClr val="051A2B"/>
                          </a:solidFill>
                          <a:latin typeface="Century Gothic" panose="020B0502020202020204" pitchFamily="34" charset="0"/>
                          <a:cs typeface="Arial"/>
                        </a:rPr>
                        <a:t>ame</a:t>
                      </a:r>
                      <a:r>
                        <a:rPr sz="800" b="1" spc="-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 </a:t>
                      </a:r>
                      <a:r>
                        <a:rPr sz="800" b="1" spc="-5" dirty="0">
                          <a:solidFill>
                            <a:srgbClr val="051A2B"/>
                          </a:solidFill>
                          <a:latin typeface="Century Gothic" panose="020B0502020202020204" pitchFamily="34" charset="0"/>
                          <a:cs typeface="Arial"/>
                        </a:rPr>
                        <a:t>Date </a:t>
                      </a:r>
                      <a:r>
                        <a:rPr sz="800" b="1" dirty="0">
                          <a:solidFill>
                            <a:srgbClr val="051A2B"/>
                          </a:solidFill>
                          <a:latin typeface="Century Gothic" panose="020B0502020202020204" pitchFamily="34" charset="0"/>
                          <a:cs typeface="Arial"/>
                        </a:rPr>
                        <a:t>/</a:t>
                      </a:r>
                      <a:r>
                        <a:rPr sz="800" b="1" spc="-4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Signature</a:t>
                      </a:r>
                      <a:endParaRPr sz="800" dirty="0">
                        <a:solidFill>
                          <a:srgbClr val="051A2B"/>
                        </a:solidFill>
                        <a:latin typeface="Century Gothic" panose="020B0502020202020204" pitchFamily="34" charset="0"/>
                        <a:cs typeface="Arial"/>
                      </a:endParaRPr>
                    </a:p>
                  </a:txBody>
                  <a:tcPr marL="0" marR="0" marT="71120" marB="0">
                    <a:lnL w="6350">
                      <a:noFill/>
                      <a:prstDash val="soli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chemeClr val="bg1"/>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object 30">
            <a:extLst>
              <a:ext uri="{FF2B5EF4-FFF2-40B4-BE49-F238E27FC236}">
                <a16:creationId xmlns:a16="http://schemas.microsoft.com/office/drawing/2014/main" id="{129954F5-F68A-43A3-9D5A-C6C9AC3F9DEC}"/>
              </a:ext>
            </a:extLst>
          </p:cNvPr>
          <p:cNvSpPr txBox="1"/>
          <p:nvPr userDrawn="1"/>
        </p:nvSpPr>
        <p:spPr>
          <a:xfrm>
            <a:off x="197945" y="9035528"/>
            <a:ext cx="1431772" cy="135935"/>
          </a:xfrm>
          <a:prstGeom prst="rect">
            <a:avLst/>
          </a:prstGeom>
        </p:spPr>
        <p:txBody>
          <a:bodyPr vert="horz" wrap="square" lIns="0" tIns="12700" rIns="0" bIns="0" rtlCol="0">
            <a:spAutoFit/>
          </a:bodyPr>
          <a:lstStyle/>
          <a:p>
            <a:pPr marL="12700">
              <a:lnSpc>
                <a:spcPct val="100000"/>
              </a:lnSpc>
              <a:spcBef>
                <a:spcPts val="100"/>
              </a:spcBef>
            </a:pPr>
            <a:r>
              <a:rPr lang="fr-FR" sz="800" b="1" spc="-10" dirty="0" err="1">
                <a:solidFill>
                  <a:srgbClr val="051A2B"/>
                </a:solidFill>
                <a:latin typeface="Encode Sans" pitchFamily="2" charset="0"/>
                <a:cs typeface="Arial"/>
              </a:rPr>
              <a:t>Dealership</a:t>
            </a:r>
            <a:r>
              <a:rPr lang="fr-FR" sz="800" b="1" spc="-10" dirty="0">
                <a:solidFill>
                  <a:srgbClr val="051A2B"/>
                </a:solidFill>
                <a:latin typeface="Encode Sans" pitchFamily="2" charset="0"/>
                <a:cs typeface="Arial"/>
              </a:rPr>
              <a:t> </a:t>
            </a:r>
            <a:r>
              <a:rPr lang="fr-FR" sz="800" b="1" spc="-10" dirty="0" err="1">
                <a:solidFill>
                  <a:srgbClr val="051A2B"/>
                </a:solidFill>
                <a:latin typeface="Encode Sans" pitchFamily="2" charset="0"/>
                <a:cs typeface="Arial"/>
              </a:rPr>
              <a:t>name</a:t>
            </a:r>
            <a:endParaRPr sz="800" b="1" dirty="0">
              <a:solidFill>
                <a:srgbClr val="051A2B"/>
              </a:solidFill>
              <a:latin typeface="Encode Sans" pitchFamily="2" charset="0"/>
              <a:cs typeface="Arial"/>
            </a:endParaRPr>
          </a:p>
        </p:txBody>
      </p:sp>
      <p:sp>
        <p:nvSpPr>
          <p:cNvPr id="13" name="CasellaDiTesto 1">
            <a:extLst>
              <a:ext uri="{FF2B5EF4-FFF2-40B4-BE49-F238E27FC236}">
                <a16:creationId xmlns:a16="http://schemas.microsoft.com/office/drawing/2014/main" id="{181948A2-DDD9-4613-BE38-AEA9CD1EE223}"/>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
        <p:nvSpPr>
          <p:cNvPr id="12" name="Espace réservé pour une image  4">
            <a:extLst>
              <a:ext uri="{FF2B5EF4-FFF2-40B4-BE49-F238E27FC236}">
                <a16:creationId xmlns:a16="http://schemas.microsoft.com/office/drawing/2014/main" id="{087D7724-8367-4BB0-ADF6-43A0161644DA}"/>
              </a:ext>
            </a:extLst>
          </p:cNvPr>
          <p:cNvSpPr>
            <a:spLocks noGrp="1"/>
          </p:cNvSpPr>
          <p:nvPr>
            <p:ph type="pic" sz="quarter" idx="47"/>
          </p:nvPr>
        </p:nvSpPr>
        <p:spPr>
          <a:xfrm>
            <a:off x="5699100" y="4737000"/>
            <a:ext cx="936625" cy="576263"/>
          </a:xfrm>
        </p:spPr>
        <p:txBody>
          <a:bodyPr/>
          <a:lstStyle/>
          <a:p>
            <a:endParaRPr lang="fr-FR"/>
          </a:p>
        </p:txBody>
      </p:sp>
      <p:sp>
        <p:nvSpPr>
          <p:cNvPr id="14" name="Espace réservé pour une image  4">
            <a:extLst>
              <a:ext uri="{FF2B5EF4-FFF2-40B4-BE49-F238E27FC236}">
                <a16:creationId xmlns:a16="http://schemas.microsoft.com/office/drawing/2014/main" id="{EF4C7371-D71B-4C00-B8C9-969467725F70}"/>
              </a:ext>
            </a:extLst>
          </p:cNvPr>
          <p:cNvSpPr>
            <a:spLocks noGrp="1"/>
          </p:cNvSpPr>
          <p:nvPr>
            <p:ph type="pic" sz="quarter" idx="46"/>
          </p:nvPr>
        </p:nvSpPr>
        <p:spPr>
          <a:xfrm>
            <a:off x="5694275" y="3152737"/>
            <a:ext cx="936625" cy="576263"/>
          </a:xfrm>
        </p:spPr>
        <p:txBody>
          <a:bodyPr/>
          <a:lstStyle/>
          <a:p>
            <a:endParaRPr lang="fr-FR"/>
          </a:p>
        </p:txBody>
      </p:sp>
    </p:spTree>
    <p:custDataLst>
      <p:tags r:id="rId1"/>
    </p:custDataLst>
    <p:extLst>
      <p:ext uri="{BB962C8B-B14F-4D97-AF65-F5344CB8AC3E}">
        <p14:creationId xmlns:p14="http://schemas.microsoft.com/office/powerpoint/2010/main" val="3986591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S_End_Eng 1 photo pre picki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graphicFrame>
        <p:nvGraphicFramePr>
          <p:cNvPr id="9" name="object 4">
            <a:extLst>
              <a:ext uri="{FF2B5EF4-FFF2-40B4-BE49-F238E27FC236}">
                <a16:creationId xmlns:a16="http://schemas.microsoft.com/office/drawing/2014/main" id="{12FA50FC-6C47-47B2-85EB-E1957AAEB930}"/>
              </a:ext>
            </a:extLst>
          </p:cNvPr>
          <p:cNvGraphicFramePr>
            <a:graphicFrameLocks noGrp="1"/>
          </p:cNvGraphicFramePr>
          <p:nvPr userDrawn="1">
            <p:extLst>
              <p:ext uri="{D42A27DB-BD31-4B8C-83A1-F6EECF244321}">
                <p14:modId xmlns:p14="http://schemas.microsoft.com/office/powerpoint/2010/main" val="4016539312"/>
              </p:ext>
            </p:extLst>
          </p:nvPr>
        </p:nvGraphicFramePr>
        <p:xfrm>
          <a:off x="168186" y="9082354"/>
          <a:ext cx="6495101" cy="393946"/>
        </p:xfrm>
        <a:graphic>
          <a:graphicData uri="http://schemas.openxmlformats.org/drawingml/2006/table">
            <a:tbl>
              <a:tblPr firstRow="1" bandRow="1">
                <a:tableStyleId>{2D5ABB26-0587-4C30-8999-92F81FD0307C}</a:tableStyleId>
              </a:tblPr>
              <a:tblGrid>
                <a:gridCol w="1527101">
                  <a:extLst>
                    <a:ext uri="{9D8B030D-6E8A-4147-A177-3AD203B41FA5}">
                      <a16:colId xmlns:a16="http://schemas.microsoft.com/office/drawing/2014/main" val="20000"/>
                    </a:ext>
                  </a:extLst>
                </a:gridCol>
                <a:gridCol w="16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1656000">
                  <a:extLst>
                    <a:ext uri="{9D8B030D-6E8A-4147-A177-3AD203B41FA5}">
                      <a16:colId xmlns:a16="http://schemas.microsoft.com/office/drawing/2014/main" val="2920120111"/>
                    </a:ext>
                  </a:extLst>
                </a:gridCol>
              </a:tblGrid>
              <a:tr h="183600">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a:noFill/>
                    </a:lnL>
                    <a:lnR w="12700" cap="flat" cmpd="sng" algn="ctr">
                      <a:solidFill>
                        <a:schemeClr val="bg1"/>
                      </a:solidFill>
                      <a:prstDash val="solid"/>
                      <a:round/>
                      <a:headEnd type="none" w="med" len="med"/>
                      <a:tailEnd type="none" w="med" len="med"/>
                    </a:lnR>
                    <a:lnT>
                      <a:noFill/>
                    </a:lnT>
                    <a:lnB w="6350">
                      <a:noFill/>
                      <a:prstDash val="solid"/>
                    </a:lnB>
                    <a:lnTlToBr w="12700" cmpd="sng">
                      <a:noFill/>
                      <a:prstDash val="solid"/>
                    </a:lnTlToBr>
                    <a:lnBlToTr w="12700" cmpd="sng">
                      <a:noFill/>
                      <a:prstDash val="solid"/>
                    </a:lnBlToTr>
                    <a:noFill/>
                  </a:tcPr>
                </a:tc>
                <a:tc>
                  <a:txBody>
                    <a:bodyPr/>
                    <a:lstStyle/>
                    <a:p>
                      <a:pPr marL="0" algn="ctr">
                        <a:lnSpc>
                          <a:spcPct val="100000"/>
                        </a:lnSpc>
                        <a:spcBef>
                          <a:spcPts val="0"/>
                        </a:spcBef>
                      </a:pPr>
                      <a:r>
                        <a:rPr lang="fr-FR" sz="800" b="1" spc="-5" dirty="0" err="1">
                          <a:solidFill>
                            <a:srgbClr val="051A2B"/>
                          </a:solidFill>
                          <a:latin typeface="Century Gothic" panose="020B0502020202020204" pitchFamily="34" charset="0"/>
                          <a:cs typeface="Arial"/>
                        </a:rPr>
                        <a:t>Dealership</a:t>
                      </a:r>
                      <a:r>
                        <a:rPr lang="fr-FR" sz="800" b="1" spc="-5" baseline="0" dirty="0">
                          <a:solidFill>
                            <a:srgbClr val="051A2B"/>
                          </a:solidFill>
                          <a:latin typeface="Century Gothic" panose="020B0502020202020204" pitchFamily="34" charset="0"/>
                          <a:cs typeface="Arial"/>
                        </a:rPr>
                        <a:t> </a:t>
                      </a:r>
                      <a:r>
                        <a:rPr lang="fr-FR" sz="800" b="1" spc="-5" baseline="0" dirty="0" err="1">
                          <a:solidFill>
                            <a:srgbClr val="051A2B"/>
                          </a:solidFill>
                          <a:latin typeface="Century Gothic" panose="020B0502020202020204" pitchFamily="34" charset="0"/>
                          <a:cs typeface="Arial"/>
                        </a:rPr>
                        <a:t>Director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spc="-5" dirty="0" err="1">
                          <a:solidFill>
                            <a:srgbClr val="051A2B"/>
                          </a:solidFill>
                          <a:latin typeface="Century Gothic" panose="020B0502020202020204" pitchFamily="34" charset="0"/>
                          <a:cs typeface="Arial"/>
                        </a:rPr>
                        <a:t>Aftersales</a:t>
                      </a:r>
                      <a:r>
                        <a:rPr lang="fr-FR" sz="800" b="1" spc="-5" dirty="0">
                          <a:solidFill>
                            <a:srgbClr val="051A2B"/>
                          </a:solidFill>
                          <a:latin typeface="Century Gothic" panose="020B0502020202020204" pitchFamily="34" charset="0"/>
                          <a:cs typeface="Arial"/>
                        </a:rPr>
                        <a:t> Manager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dirty="0" err="1">
                          <a:solidFill>
                            <a:srgbClr val="051A2B"/>
                          </a:solidFill>
                          <a:latin typeface="Century Gothic" panose="020B0502020202020204" pitchFamily="34" charset="0"/>
                          <a:cs typeface="Arial"/>
                        </a:rPr>
                        <a:t>Applied</a:t>
                      </a:r>
                      <a:r>
                        <a:rPr lang="fr-FR" sz="800" b="1" dirty="0">
                          <a:solidFill>
                            <a:srgbClr val="051A2B"/>
                          </a:solidFill>
                          <a:latin typeface="Century Gothic" panose="020B0502020202020204" pitchFamily="34" charset="0"/>
                          <a:cs typeface="Arial"/>
                        </a:rPr>
                        <a:t> by</a:t>
                      </a:r>
                      <a:endParaRPr sz="800" b="1"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extLst>
                  <a:ext uri="{0D108BD9-81ED-4DB2-BD59-A6C34878D82A}">
                    <a16:rowId xmlns:a16="http://schemas.microsoft.com/office/drawing/2014/main" val="10000"/>
                  </a:ext>
                </a:extLst>
              </a:tr>
              <a:tr h="210346">
                <a:tc>
                  <a:txBody>
                    <a:bodyPr/>
                    <a:lstStyle/>
                    <a:p>
                      <a:pPr marL="114300">
                        <a:lnSpc>
                          <a:spcPct val="100000"/>
                        </a:lnSpc>
                        <a:spcBef>
                          <a:spcPts val="560"/>
                        </a:spcBef>
                      </a:pPr>
                      <a:r>
                        <a:rPr sz="800" b="1" spc="-5" dirty="0">
                          <a:solidFill>
                            <a:srgbClr val="051A2B"/>
                          </a:solidFill>
                          <a:latin typeface="Century Gothic" panose="020B0502020202020204" pitchFamily="34" charset="0"/>
                          <a:cs typeface="Arial"/>
                        </a:rPr>
                        <a:t>N</a:t>
                      </a:r>
                      <a:r>
                        <a:rPr lang="fr-FR" sz="800" b="1" spc="-5" dirty="0" err="1">
                          <a:solidFill>
                            <a:srgbClr val="051A2B"/>
                          </a:solidFill>
                          <a:latin typeface="Century Gothic" panose="020B0502020202020204" pitchFamily="34" charset="0"/>
                          <a:cs typeface="Arial"/>
                        </a:rPr>
                        <a:t>ame</a:t>
                      </a:r>
                      <a:r>
                        <a:rPr sz="800" b="1" spc="-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 </a:t>
                      </a:r>
                      <a:r>
                        <a:rPr sz="800" b="1" spc="-5" dirty="0">
                          <a:solidFill>
                            <a:srgbClr val="051A2B"/>
                          </a:solidFill>
                          <a:latin typeface="Century Gothic" panose="020B0502020202020204" pitchFamily="34" charset="0"/>
                          <a:cs typeface="Arial"/>
                        </a:rPr>
                        <a:t>Date </a:t>
                      </a:r>
                      <a:r>
                        <a:rPr sz="800" b="1" dirty="0">
                          <a:solidFill>
                            <a:srgbClr val="051A2B"/>
                          </a:solidFill>
                          <a:latin typeface="Century Gothic" panose="020B0502020202020204" pitchFamily="34" charset="0"/>
                          <a:cs typeface="Arial"/>
                        </a:rPr>
                        <a:t>/</a:t>
                      </a:r>
                      <a:r>
                        <a:rPr sz="800" b="1" spc="-4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Signature</a:t>
                      </a:r>
                      <a:endParaRPr sz="800" dirty="0">
                        <a:solidFill>
                          <a:srgbClr val="051A2B"/>
                        </a:solidFill>
                        <a:latin typeface="Century Gothic" panose="020B0502020202020204" pitchFamily="34" charset="0"/>
                        <a:cs typeface="Arial"/>
                      </a:endParaRPr>
                    </a:p>
                  </a:txBody>
                  <a:tcPr marL="0" marR="0" marT="71120" marB="0">
                    <a:lnL w="6350">
                      <a:noFill/>
                      <a:prstDash val="soli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chemeClr val="bg1"/>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object 30">
            <a:extLst>
              <a:ext uri="{FF2B5EF4-FFF2-40B4-BE49-F238E27FC236}">
                <a16:creationId xmlns:a16="http://schemas.microsoft.com/office/drawing/2014/main" id="{129954F5-F68A-43A3-9D5A-C6C9AC3F9DEC}"/>
              </a:ext>
            </a:extLst>
          </p:cNvPr>
          <p:cNvSpPr txBox="1"/>
          <p:nvPr userDrawn="1"/>
        </p:nvSpPr>
        <p:spPr>
          <a:xfrm>
            <a:off x="197945" y="9035528"/>
            <a:ext cx="1431772" cy="135935"/>
          </a:xfrm>
          <a:prstGeom prst="rect">
            <a:avLst/>
          </a:prstGeom>
        </p:spPr>
        <p:txBody>
          <a:bodyPr vert="horz" wrap="square" lIns="0" tIns="12700" rIns="0" bIns="0" rtlCol="0">
            <a:spAutoFit/>
          </a:bodyPr>
          <a:lstStyle/>
          <a:p>
            <a:pPr marL="12700">
              <a:lnSpc>
                <a:spcPct val="100000"/>
              </a:lnSpc>
              <a:spcBef>
                <a:spcPts val="100"/>
              </a:spcBef>
            </a:pPr>
            <a:r>
              <a:rPr lang="fr-FR" sz="800" b="1" spc="-10" dirty="0" err="1">
                <a:solidFill>
                  <a:srgbClr val="051A2B"/>
                </a:solidFill>
                <a:latin typeface="Encode Sans" pitchFamily="2" charset="0"/>
                <a:cs typeface="Arial"/>
              </a:rPr>
              <a:t>Dealership</a:t>
            </a:r>
            <a:r>
              <a:rPr lang="fr-FR" sz="800" b="1" spc="-10" dirty="0">
                <a:solidFill>
                  <a:srgbClr val="051A2B"/>
                </a:solidFill>
                <a:latin typeface="Encode Sans" pitchFamily="2" charset="0"/>
                <a:cs typeface="Arial"/>
              </a:rPr>
              <a:t> </a:t>
            </a:r>
            <a:r>
              <a:rPr lang="fr-FR" sz="800" b="1" spc="-10" dirty="0" err="1">
                <a:solidFill>
                  <a:srgbClr val="051A2B"/>
                </a:solidFill>
                <a:latin typeface="Encode Sans" pitchFamily="2" charset="0"/>
                <a:cs typeface="Arial"/>
              </a:rPr>
              <a:t>name</a:t>
            </a:r>
            <a:endParaRPr sz="800" b="1" dirty="0">
              <a:solidFill>
                <a:srgbClr val="051A2B"/>
              </a:solidFill>
              <a:latin typeface="Encode Sans" pitchFamily="2" charset="0"/>
              <a:cs typeface="Arial"/>
            </a:endParaRPr>
          </a:p>
        </p:txBody>
      </p:sp>
      <p:sp>
        <p:nvSpPr>
          <p:cNvPr id="13" name="Espace réservé pour une image  4">
            <a:extLst>
              <a:ext uri="{FF2B5EF4-FFF2-40B4-BE49-F238E27FC236}">
                <a16:creationId xmlns:a16="http://schemas.microsoft.com/office/drawing/2014/main" id="{B1A1DDDF-19B5-4E35-8EB5-8211B52EE2D2}"/>
              </a:ext>
            </a:extLst>
          </p:cNvPr>
          <p:cNvSpPr>
            <a:spLocks noGrp="1"/>
          </p:cNvSpPr>
          <p:nvPr>
            <p:ph type="pic" sz="quarter" idx="49"/>
          </p:nvPr>
        </p:nvSpPr>
        <p:spPr>
          <a:xfrm>
            <a:off x="5445000" y="6249000"/>
            <a:ext cx="936625" cy="576263"/>
          </a:xfrm>
        </p:spPr>
        <p:txBody>
          <a:bodyPr wrap="square"/>
          <a:lstStyle/>
          <a:p>
            <a:endParaRPr lang="fr-FR"/>
          </a:p>
        </p:txBody>
      </p:sp>
      <p:sp>
        <p:nvSpPr>
          <p:cNvPr id="14" name="CasellaDiTesto 1">
            <a:extLst>
              <a:ext uri="{FF2B5EF4-FFF2-40B4-BE49-F238E27FC236}">
                <a16:creationId xmlns:a16="http://schemas.microsoft.com/office/drawing/2014/main" id="{9CD2E3FB-F8A7-4DC1-9AA2-13F860DFCA86}"/>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54243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OS_Start_E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47"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8"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19"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1CFF8A2D-9317-406B-805E-461F2D655BA9}"/>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FBEC9B1E-1417-48DE-92FC-C06EE17FCE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68944C5E-4F54-4B15-9410-1E4A5033474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FDD39107-ACFB-4502-807F-71B9636415B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3210608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it-IT" dirty="0"/>
              <a:t>Fare clic per modificare gli stili del testo dello schema</a:t>
            </a:r>
          </a:p>
        </p:txBody>
      </p:sp>
      <p:sp>
        <p:nvSpPr>
          <p:cNvPr id="6" name="Slide Number Placeholder 5"/>
          <p:cNvSpPr>
            <a:spLocks noGrp="1"/>
          </p:cNvSpPr>
          <p:nvPr>
            <p:ph type="sldNum" sz="quarter" idx="4"/>
          </p:nvPr>
        </p:nvSpPr>
        <p:spPr>
          <a:xfrm>
            <a:off x="3077107" y="9709136"/>
            <a:ext cx="703787" cy="138499"/>
          </a:xfrm>
          <a:prstGeom prst="rect">
            <a:avLst/>
          </a:prstGeom>
        </p:spPr>
        <p:txBody>
          <a:bodyPr vert="horz" lIns="0" tIns="0" rIns="0" bIns="0" rtlCol="0" anchor="ctr">
            <a:spAutoFit/>
          </a:bodyPr>
          <a:lstStyle>
            <a:lvl1pPr algn="ctr">
              <a:defRPr sz="900">
                <a:solidFill>
                  <a:schemeClr val="tx1">
                    <a:tint val="75000"/>
                  </a:schemeClr>
                </a:solidFill>
                <a:latin typeface="Encode Sans" pitchFamily="2" charset="0"/>
              </a:defRPr>
            </a:lvl1pPr>
          </a:lstStyle>
          <a:p>
            <a:fld id="{4967811C-CFBA-44AF-BBFF-C5099846BFC6}" type="slidenum">
              <a:rPr lang="it-IT" smtClean="0"/>
              <a:pPr/>
              <a:t>‹N›</a:t>
            </a:fld>
            <a:endParaRPr lang="it-IT"/>
          </a:p>
        </p:txBody>
      </p:sp>
      <p:sp>
        <p:nvSpPr>
          <p:cNvPr id="5" name="Espace réservé du numéro de diapositive 1"/>
          <p:cNvSpPr txBox="1">
            <a:spLocks/>
          </p:cNvSpPr>
          <p:nvPr userDrawn="1"/>
        </p:nvSpPr>
        <p:spPr>
          <a:xfrm>
            <a:off x="188913" y="9642682"/>
            <a:ext cx="703787" cy="1384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67811C-CFBA-44AF-BBFF-C5099846BFC6}" type="slidenum">
              <a:rPr lang="it-IT" sz="1000" smtClean="0"/>
              <a:pPr/>
              <a:t>‹N›</a:t>
            </a:fld>
            <a:endParaRPr lang="it-IT" dirty="0"/>
          </a:p>
        </p:txBody>
      </p:sp>
    </p:spTree>
    <p:extLst>
      <p:ext uri="{BB962C8B-B14F-4D97-AF65-F5344CB8AC3E}">
        <p14:creationId xmlns:p14="http://schemas.microsoft.com/office/powerpoint/2010/main" val="4098473099"/>
      </p:ext>
    </p:extLst>
  </p:cSld>
  <p:clrMap bg1="lt1" tx1="dk1" bg2="lt2" tx2="dk2" accent1="accent1" accent2="accent2" accent3="accent3" accent4="accent4" accent5="accent5" accent6="accent6" hlink="hlink" folHlink="folHlink"/>
  <p:sldLayoutIdLst>
    <p:sldLayoutId id="2147483679" r:id="rId1"/>
    <p:sldLayoutId id="2147483688" r:id="rId2"/>
    <p:sldLayoutId id="2147483680" r:id="rId3"/>
    <p:sldLayoutId id="2147483677" r:id="rId4"/>
    <p:sldLayoutId id="2147483689" r:id="rId5"/>
    <p:sldLayoutId id="2147483684" r:id="rId6"/>
    <p:sldLayoutId id="2147483696" r:id="rId7"/>
    <p:sldLayoutId id="2147483694" r:id="rId8"/>
    <p:sldLayoutId id="2147483691" r:id="rId9"/>
    <p:sldLayoutId id="2147483686" r:id="rId10"/>
    <p:sldLayoutId id="2147483695" r:id="rId11"/>
    <p:sldLayoutId id="2147483687"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20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Encode Sans"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Encode Sans"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Encode Sans"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Encode Sans"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7" userDrawn="1">
          <p15:clr>
            <a:srgbClr val="F26B43"/>
          </p15:clr>
        </p15:guide>
        <p15:guide id="2" pos="119" userDrawn="1">
          <p15:clr>
            <a:srgbClr val="F26B43"/>
          </p15:clr>
        </p15:guide>
        <p15:guide id="3" pos="4201" userDrawn="1">
          <p15:clr>
            <a:srgbClr val="F26B43"/>
          </p15:clr>
        </p15:guide>
        <p15:guide id="4" orient="horz" pos="60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2.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D73EECA5-7BC2-4A72-B08F-77C64436F5A6}"/>
              </a:ext>
            </a:extLst>
          </p:cNvPr>
          <p:cNvSpPr>
            <a:spLocks noGrp="1"/>
          </p:cNvSpPr>
          <p:nvPr>
            <p:ph type="body" sz="quarter" idx="4294967295"/>
          </p:nvPr>
        </p:nvSpPr>
        <p:spPr>
          <a:xfrm>
            <a:off x="197945" y="1425000"/>
            <a:ext cx="6480175" cy="969430"/>
          </a:xfrm>
        </p:spPr>
        <p:txBody>
          <a:bodyPr>
            <a:noAutofit/>
          </a:bodyPr>
          <a:lstStyle/>
          <a:p>
            <a:pPr algn="just">
              <a:lnSpc>
                <a:spcPct val="100000"/>
              </a:lnSpc>
              <a:spcBef>
                <a:spcPts val="0"/>
              </a:spcBef>
              <a:spcAft>
                <a:spcPts val="200"/>
              </a:spcAft>
            </a:pPr>
            <a:r>
              <a:rPr lang="fr-FR" sz="1000" b="1" dirty="0">
                <a:solidFill>
                  <a:srgbClr val="051A2B"/>
                </a:solidFill>
                <a:latin typeface="Century Gothic" panose="020B0502020202020204" pitchFamily="34" charset="0"/>
              </a:rPr>
              <a:t>Avantages standard</a:t>
            </a:r>
          </a:p>
          <a:p>
            <a:pPr marL="177800" indent="-79375" algn="just">
              <a:lnSpc>
                <a:spcPct val="100000"/>
              </a:lnSpc>
              <a:spcBef>
                <a:spcPts val="0"/>
              </a:spcBef>
              <a:spcAft>
                <a:spcPts val="200"/>
              </a:spcAft>
              <a:buClr>
                <a:schemeClr val="accent1"/>
              </a:buClr>
              <a:buFont typeface="Arial" panose="020B0604020202020204" pitchFamily="34" charset="0"/>
              <a:buChar char="•"/>
            </a:pPr>
            <a:r>
              <a:rPr lang="fr-FR" sz="1000" b="1" dirty="0">
                <a:solidFill>
                  <a:srgbClr val="051A2B"/>
                </a:solidFill>
                <a:latin typeface="Century Gothic" panose="020B0502020202020204" pitchFamily="34" charset="0"/>
              </a:rPr>
              <a:t>Client</a:t>
            </a:r>
            <a:r>
              <a:rPr lang="fr-FR" sz="1000" dirty="0">
                <a:latin typeface="Century Gothic" panose="020B0502020202020204" pitchFamily="34" charset="0"/>
              </a:rPr>
              <a:t> : Une offre de services distincts pour les clients. Facilité d'organisation, gain de temps et expérience après-vente sans contrainte.</a:t>
            </a:r>
          </a:p>
          <a:p>
            <a:pPr marL="177800" indent="-79375" algn="just">
              <a:lnSpc>
                <a:spcPct val="100000"/>
              </a:lnSpc>
              <a:spcBef>
                <a:spcPts val="0"/>
              </a:spcBef>
              <a:spcAft>
                <a:spcPts val="200"/>
              </a:spcAft>
              <a:buClr>
                <a:schemeClr val="accent1"/>
              </a:buClr>
              <a:buFont typeface="Arial" panose="020B0604020202020204" pitchFamily="34" charset="0"/>
              <a:buChar char="•"/>
            </a:pPr>
            <a:r>
              <a:rPr lang="fr-FR" sz="1000" b="1" dirty="0">
                <a:solidFill>
                  <a:srgbClr val="051A2B"/>
                </a:solidFill>
                <a:latin typeface="Century Gothic" panose="020B0502020202020204" pitchFamily="34" charset="0"/>
              </a:rPr>
              <a:t>Concessionnaire </a:t>
            </a:r>
            <a:r>
              <a:rPr lang="fr-FR" sz="1000" dirty="0">
                <a:latin typeface="Century Gothic" panose="020B0502020202020204" pitchFamily="34" charset="0"/>
              </a:rPr>
              <a:t>: conquérir de nouveaux clients et aider à construire son image de marque en tant que réparateur agréé.</a:t>
            </a:r>
          </a:p>
          <a:p>
            <a:pPr algn="just">
              <a:lnSpc>
                <a:spcPct val="100000"/>
              </a:lnSpc>
              <a:spcBef>
                <a:spcPts val="0"/>
              </a:spcBef>
              <a:spcAft>
                <a:spcPts val="200"/>
              </a:spcAft>
            </a:pPr>
            <a:endParaRPr lang="en-US" sz="300" b="1" dirty="0">
              <a:solidFill>
                <a:srgbClr val="051A2B"/>
              </a:solidFill>
              <a:latin typeface="Century Gothic" panose="020B0502020202020204" pitchFamily="34" charset="0"/>
            </a:endParaRPr>
          </a:p>
          <a:p>
            <a:pPr algn="just">
              <a:lnSpc>
                <a:spcPct val="100000"/>
              </a:lnSpc>
              <a:spcBef>
                <a:spcPts val="0"/>
              </a:spcBef>
              <a:spcAft>
                <a:spcPts val="200"/>
              </a:spcAft>
            </a:pPr>
            <a:r>
              <a:rPr lang="fr-FR" sz="1000" b="1" dirty="0">
                <a:solidFill>
                  <a:srgbClr val="051A2B"/>
                </a:solidFill>
                <a:latin typeface="Century Gothic" panose="020B0502020202020204" pitchFamily="34" charset="0"/>
                <a:cs typeface="Arial"/>
              </a:rPr>
              <a:t>Principales fonctions concernées</a:t>
            </a:r>
            <a:r>
              <a:rPr lang="fr-FR" sz="1000" dirty="0">
                <a:latin typeface="Century Gothic" panose="020B0502020202020204" pitchFamily="34" charset="0"/>
                <a:cs typeface="Arial"/>
              </a:rPr>
              <a:t> : Opérateur de Pick-up &amp; Delivery</a:t>
            </a:r>
          </a:p>
        </p:txBody>
      </p:sp>
      <p:graphicFrame>
        <p:nvGraphicFramePr>
          <p:cNvPr id="14" name="Tableau 82">
            <a:extLst>
              <a:ext uri="{FF2B5EF4-FFF2-40B4-BE49-F238E27FC236}">
                <a16:creationId xmlns:a16="http://schemas.microsoft.com/office/drawing/2014/main" id="{BFBE18C9-DF32-4FCC-98D9-E6B248C6832A}"/>
              </a:ext>
            </a:extLst>
          </p:cNvPr>
          <p:cNvGraphicFramePr>
            <a:graphicFrameLocks noGrp="1"/>
          </p:cNvGraphicFramePr>
          <p:nvPr>
            <p:extLst>
              <p:ext uri="{D42A27DB-BD31-4B8C-83A1-F6EECF244321}">
                <p14:modId xmlns:p14="http://schemas.microsoft.com/office/powerpoint/2010/main" val="3507162283"/>
              </p:ext>
            </p:extLst>
          </p:nvPr>
        </p:nvGraphicFramePr>
        <p:xfrm>
          <a:off x="197945" y="2793000"/>
          <a:ext cx="6480174" cy="210820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402950">
                <a:tc>
                  <a:txBody>
                    <a:bodyPr/>
                    <a:lstStyle/>
                    <a:p>
                      <a:pPr marL="0" algn="ctr"/>
                      <a:r>
                        <a:rPr lang="fr-FR" sz="1600" b="1" noProof="0">
                          <a:solidFill>
                            <a:schemeClr val="bg1"/>
                          </a:solidFill>
                          <a:latin typeface="Century Gothic" panose="020B0502020202020204" pitchFamily="34" charset="0"/>
                          <a:ea typeface="+mn-ea"/>
                          <a:cs typeface="+mn-cs"/>
                        </a:rPr>
                        <a:t>1</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l">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Lors de la prise de rendez-vous, l'offre de service de Pick-up &amp; Delivery à ses différents niveaux ainsi que les autres solutions de mobilité sont obligatoirement proposées</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191879967"/>
                  </a:ext>
                </a:extLst>
              </a:tr>
              <a:tr h="222966">
                <a:tc gridSpan="3">
                  <a:txBody>
                    <a:bodyPr/>
                    <a:lstStyle/>
                    <a:p>
                      <a:pPr marL="355600" marR="5080" lvl="1" indent="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None/>
                        <a:tabLst/>
                        <a:defRPr/>
                      </a:pPr>
                      <a:r>
                        <a:rPr lang="fr-FR" sz="1000" dirty="0">
                          <a:solidFill>
                            <a:schemeClr val="tx1"/>
                          </a:solidFill>
                          <a:latin typeface="Century Gothic" panose="020B0502020202020204" pitchFamily="34" charset="0"/>
                          <a:ea typeface="+mn-ea"/>
                          <a:cs typeface="Arial"/>
                        </a:rPr>
                        <a:t>Si le client a opté pour le service de  Pick-up &amp; Delivery, la personne qui prend rendez-vous doit s’assurer que :</a:t>
                      </a:r>
                    </a:p>
                    <a:p>
                      <a:pPr marL="773113" marR="5080" lvl="2"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le véhicule n’a pas besoin de diagnostic ou d’un essai routier avec le client</a:t>
                      </a:r>
                    </a:p>
                    <a:p>
                      <a:pPr marL="773113" marR="5080" lvl="2"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l’adresse indiquée par le client est dans la zone géographique définie pour le service (adresse de prise en charge ou de livraison : domicile ou autre)</a:t>
                      </a:r>
                    </a:p>
                    <a:p>
                      <a:pPr marL="773113" marR="5080" lvl="2"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Pour la livraison, en cas de facture, le mode de paiement est possible à l'adresse demandée par le client</a:t>
                      </a:r>
                    </a:p>
                    <a:p>
                      <a:pPr marL="773113" marR="5080" lvl="2"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Les différents niveaux de l'offre de service de  Pick-up &amp; Delivery sont disponibles à des moments choisis par le client.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87313" marR="5080" lvl="0" indent="-74613" algn="l"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fr-FR"/>
                    </a:p>
                  </a:txBody>
                  <a:tcPr/>
                </a:tc>
                <a:extLst>
                  <a:ext uri="{0D108BD9-81ED-4DB2-BD59-A6C34878D82A}">
                    <a16:rowId xmlns:a16="http://schemas.microsoft.com/office/drawing/2014/main" val="2526080048"/>
                  </a:ext>
                </a:extLst>
              </a:tr>
            </a:tbl>
          </a:graphicData>
        </a:graphic>
      </p:graphicFrame>
      <p:graphicFrame>
        <p:nvGraphicFramePr>
          <p:cNvPr id="29" name="Tableau 82">
            <a:extLst>
              <a:ext uri="{FF2B5EF4-FFF2-40B4-BE49-F238E27FC236}">
                <a16:creationId xmlns:a16="http://schemas.microsoft.com/office/drawing/2014/main" id="{2C257207-24B5-4BB2-AF77-8CBB603CD073}"/>
              </a:ext>
            </a:extLst>
          </p:cNvPr>
          <p:cNvGraphicFramePr>
            <a:graphicFrameLocks noGrp="1"/>
          </p:cNvGraphicFramePr>
          <p:nvPr>
            <p:extLst>
              <p:ext uri="{D42A27DB-BD31-4B8C-83A1-F6EECF244321}">
                <p14:modId xmlns:p14="http://schemas.microsoft.com/office/powerpoint/2010/main" val="2656278518"/>
              </p:ext>
            </p:extLst>
          </p:nvPr>
        </p:nvGraphicFramePr>
        <p:xfrm>
          <a:off x="189000" y="5066340"/>
          <a:ext cx="6481898" cy="1470660"/>
        </p:xfrm>
        <a:graphic>
          <a:graphicData uri="http://schemas.openxmlformats.org/drawingml/2006/table">
            <a:tbl>
              <a:tblPr firstRow="1" bandRow="1">
                <a:tableStyleId>{5C22544A-7EE6-4342-B048-85BDC9FD1C3A}</a:tableStyleId>
              </a:tblPr>
              <a:tblGrid>
                <a:gridCol w="432000">
                  <a:extLst>
                    <a:ext uri="{9D8B030D-6E8A-4147-A177-3AD203B41FA5}">
                      <a16:colId xmlns:a16="http://schemas.microsoft.com/office/drawing/2014/main" val="3522950263"/>
                    </a:ext>
                  </a:extLst>
                </a:gridCol>
                <a:gridCol w="6049898">
                  <a:extLst>
                    <a:ext uri="{9D8B030D-6E8A-4147-A177-3AD203B41FA5}">
                      <a16:colId xmlns:a16="http://schemas.microsoft.com/office/drawing/2014/main" val="1512554310"/>
                    </a:ext>
                  </a:extLst>
                </a:gridCol>
              </a:tblGrid>
              <a:tr h="325569">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2</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100" b="1">
                          <a:solidFill>
                            <a:schemeClr val="bg1"/>
                          </a:solidFill>
                          <a:latin typeface="Century Gothic" panose="020B0502020202020204" pitchFamily="34" charset="0"/>
                          <a:ea typeface="+mn-ea"/>
                          <a:cs typeface="Arial"/>
                        </a:rPr>
                        <a:t>48 heures </a:t>
                      </a:r>
                      <a:r>
                        <a:rPr lang="fr-FR" sz="1100" b="1">
                          <a:solidFill>
                            <a:srgbClr val="FFFFFF"/>
                          </a:solidFill>
                          <a:latin typeface="Century Gothic" panose="020B0502020202020204" pitchFamily="34" charset="0"/>
                          <a:ea typeface="+mn-ea"/>
                          <a:cs typeface="Arial"/>
                        </a:rPr>
                        <a:t>avant le rendez-vous, la prestation de </a:t>
                      </a:r>
                      <a:r>
                        <a:rPr lang="fr-FR" sz="1100" b="1">
                          <a:solidFill>
                            <a:schemeClr val="bg1"/>
                          </a:solidFill>
                          <a:latin typeface="Century Gothic" panose="020B0502020202020204" pitchFamily="34" charset="0"/>
                          <a:ea typeface="+mn-ea"/>
                          <a:cs typeface="Arial"/>
                        </a:rPr>
                        <a:t>service de  Pick-up &amp; Delivery </a:t>
                      </a:r>
                      <a:r>
                        <a:rPr lang="fr-FR" sz="1100" b="1">
                          <a:solidFill>
                            <a:srgbClr val="FFFFFF"/>
                          </a:solidFill>
                          <a:latin typeface="Century Gothic" panose="020B0502020202020204" pitchFamily="34" charset="0"/>
                          <a:ea typeface="+mn-ea"/>
                          <a:cs typeface="Arial"/>
                        </a:rPr>
                        <a:t>est préparée</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389384">
                <a:tc gridSpan="2">
                  <a:txBody>
                    <a:bodyPr/>
                    <a:lstStyle/>
                    <a:p>
                      <a:pPr marL="355600" marR="5080" lvl="1" indent="0" algn="just" defTabSz="685800" rtl="0" eaLnBrk="1" latinLnBrk="0" hangingPunct="1">
                        <a:lnSpc>
                          <a:spcPct val="100000"/>
                        </a:lnSpc>
                        <a:spcBef>
                          <a:spcPts val="100"/>
                        </a:spcBef>
                        <a:buClr>
                          <a:schemeClr val="accent1"/>
                        </a:buClr>
                        <a:buFont typeface="Arial" panose="020B0604020202020204" pitchFamily="34" charset="0"/>
                        <a:buNone/>
                        <a:tabLst/>
                      </a:pPr>
                      <a:r>
                        <a:rPr lang="fr-FR" sz="1000" dirty="0">
                          <a:solidFill>
                            <a:schemeClr val="tx1"/>
                          </a:solidFill>
                          <a:latin typeface="Century Gothic" panose="020B0502020202020204" pitchFamily="34" charset="0"/>
                          <a:ea typeface="+mn-ea"/>
                          <a:cs typeface="Arial"/>
                        </a:rPr>
                        <a:t>Une personne est identifiée pour vérifier :</a:t>
                      </a:r>
                    </a:p>
                    <a:p>
                      <a:pPr marL="781050" marR="5080" lvl="2"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qu’il n'y a pas de modification concernant le rendez-vous avec le conseiller de service</a:t>
                      </a:r>
                    </a:p>
                    <a:p>
                      <a:pPr marL="781050" marR="5080" lvl="2"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Le dossier du client est complet (ordre de réparation, adresse du responsable avec heure de passage, numéro de téléphone portable du client, …)</a:t>
                      </a:r>
                    </a:p>
                    <a:p>
                      <a:pPr marL="781050" marR="5080" lvl="2"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Le véhicule de courtoisie, s’il est demandé par le client, est disponible aux heures définies.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graphicFrame>
        <p:nvGraphicFramePr>
          <p:cNvPr id="36" name="Tableau 82">
            <a:extLst>
              <a:ext uri="{FF2B5EF4-FFF2-40B4-BE49-F238E27FC236}">
                <a16:creationId xmlns:a16="http://schemas.microsoft.com/office/drawing/2014/main" id="{2C257207-24B5-4BB2-AF77-8CBB603CD073}"/>
              </a:ext>
            </a:extLst>
          </p:cNvPr>
          <p:cNvGraphicFramePr>
            <a:graphicFrameLocks noGrp="1"/>
          </p:cNvGraphicFramePr>
          <p:nvPr>
            <p:extLst>
              <p:ext uri="{D42A27DB-BD31-4B8C-83A1-F6EECF244321}">
                <p14:modId xmlns:p14="http://schemas.microsoft.com/office/powerpoint/2010/main" val="3224799426"/>
              </p:ext>
            </p:extLst>
          </p:nvPr>
        </p:nvGraphicFramePr>
        <p:xfrm>
          <a:off x="189000" y="6651324"/>
          <a:ext cx="6481898" cy="1457960"/>
        </p:xfrm>
        <a:graphic>
          <a:graphicData uri="http://schemas.openxmlformats.org/drawingml/2006/table">
            <a:tbl>
              <a:tblPr firstRow="1" bandRow="1">
                <a:tableStyleId>{5C22544A-7EE6-4342-B048-85BDC9FD1C3A}</a:tableStyleId>
              </a:tblPr>
              <a:tblGrid>
                <a:gridCol w="432000">
                  <a:extLst>
                    <a:ext uri="{9D8B030D-6E8A-4147-A177-3AD203B41FA5}">
                      <a16:colId xmlns:a16="http://schemas.microsoft.com/office/drawing/2014/main" val="3522950263"/>
                    </a:ext>
                  </a:extLst>
                </a:gridCol>
                <a:gridCol w="5544000">
                  <a:extLst>
                    <a:ext uri="{9D8B030D-6E8A-4147-A177-3AD203B41FA5}">
                      <a16:colId xmlns:a16="http://schemas.microsoft.com/office/drawing/2014/main" val="1512554310"/>
                    </a:ext>
                  </a:extLst>
                </a:gridCol>
                <a:gridCol w="505898">
                  <a:extLst>
                    <a:ext uri="{9D8B030D-6E8A-4147-A177-3AD203B41FA5}">
                      <a16:colId xmlns:a16="http://schemas.microsoft.com/office/drawing/2014/main" val="468649916"/>
                    </a:ext>
                  </a:extLst>
                </a:gridCol>
              </a:tblGrid>
              <a:tr h="325569">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3</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L'opérateur de  Pick-up &amp; Delivery se rend au lieu défini avec le client pour prendre en charge le véhicule (Pick-up ou  Pick-up &amp; Delivery)</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389384">
                <a:tc gridSpan="3">
                  <a:txBody>
                    <a:bodyPr/>
                    <a:lstStyle/>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Delivery dispose du dossier entièrement préparé à l'avance, ainsi que du contrat de prêt si le client a choisi un véhicule de courtoisie.</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Delivery a anticipé son départ, pour se trouver 5 minutes avant le rendez-vous, à l'adresse définie avec le client.</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Delivery informe le client de son arrivée par SMS. En cas de retard, il appelle le client pour définir avec lui la nouvelle heure d'arrivée.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sp>
        <p:nvSpPr>
          <p:cNvPr id="8" name="Google Shape;193;gf8625c84ea_1_250"/>
          <p:cNvSpPr/>
          <p:nvPr/>
        </p:nvSpPr>
        <p:spPr>
          <a:xfrm>
            <a:off x="-26" y="705000"/>
            <a:ext cx="6858026" cy="697637"/>
          </a:xfrm>
          <a:prstGeom prst="rect">
            <a:avLst/>
          </a:prstGeom>
          <a:solidFill>
            <a:srgbClr val="F4F3F1"/>
          </a:solidFill>
          <a:ln>
            <a:noFill/>
          </a:ln>
        </p:spPr>
        <p:txBody>
          <a:bodyPr spcFirstLastPara="1" wrap="square" lIns="91425" tIns="45700" rIns="91425" bIns="45700" anchor="ctr" anchorCtr="0">
            <a:noAutofit/>
          </a:bodyPr>
          <a:lstStyle/>
          <a:p>
            <a:pPr marL="228600" lvl="0">
              <a:buClr>
                <a:srgbClr val="000000"/>
              </a:buClr>
              <a:buSzPts val="1960"/>
            </a:pPr>
            <a:r>
              <a:rPr lang="fr-FR" sz="2400">
                <a:latin typeface="Century Gothic" panose="020B0502020202020204" pitchFamily="34" charset="0"/>
                <a:ea typeface="Century Gothic"/>
                <a:cs typeface="Century Gothic"/>
                <a:sym typeface="Century Gothic"/>
              </a:rPr>
              <a:t>17 | PICK UP &amp; DELIVERY</a:t>
            </a:r>
          </a:p>
        </p:txBody>
      </p:sp>
      <p:sp>
        <p:nvSpPr>
          <p:cNvPr id="4" name="Espace réservé du numéro de diapositive 3">
            <a:extLst>
              <a:ext uri="{FF2B5EF4-FFF2-40B4-BE49-F238E27FC236}">
                <a16:creationId xmlns:a16="http://schemas.microsoft.com/office/drawing/2014/main" id="{A433F6D5-E795-4A47-B907-6383DEF19909}"/>
              </a:ext>
            </a:extLst>
          </p:cNvPr>
          <p:cNvSpPr>
            <a:spLocks noGrp="1"/>
          </p:cNvSpPr>
          <p:nvPr>
            <p:ph type="sldNum" idx="4294967295"/>
          </p:nvPr>
        </p:nvSpPr>
        <p:spPr>
          <a:xfrm>
            <a:off x="6165000" y="9602700"/>
            <a:ext cx="559800" cy="246300"/>
          </a:xfrm>
        </p:spPr>
        <p:txBody>
          <a:bodyPr/>
          <a:lstStyle/>
          <a:p>
            <a:pPr marL="0" lvl="0" indent="0" algn="r" rtl="0">
              <a:lnSpc>
                <a:spcPct val="100000"/>
              </a:lnSpc>
              <a:spcBef>
                <a:spcPts val="0"/>
              </a:spcBef>
              <a:spcAft>
                <a:spcPts val="0"/>
              </a:spcAft>
              <a:buSzPts val="1000"/>
              <a:buNone/>
            </a:pPr>
            <a:fld id="{00000000-1234-1234-1234-123412341234}" type="slidenum">
              <a:rPr lang="en-US" sz="1000" smtClean="0">
                <a:solidFill>
                  <a:schemeClr val="lt1"/>
                </a:solidFill>
                <a:latin typeface="Century Gothic"/>
                <a:ea typeface="Century Gothic"/>
                <a:cs typeface="Century Gothic"/>
                <a:sym typeface="Century Gothic"/>
              </a:rPr>
              <a:t>1</a:t>
            </a:fld>
            <a:endParaRPr lang="en-US" sz="1000">
              <a:solidFill>
                <a:schemeClr val="lt1"/>
              </a:solidFill>
              <a:latin typeface="Century Gothic"/>
              <a:ea typeface="Century Gothic"/>
              <a:cs typeface="Century Gothic"/>
              <a:sym typeface="Century Gothic"/>
            </a:endParaRPr>
          </a:p>
        </p:txBody>
      </p:sp>
      <p:pic>
        <p:nvPicPr>
          <p:cNvPr id="19" name="Google Shape;313;g10060643b86_0_182">
            <a:extLst>
              <a:ext uri="{FF2B5EF4-FFF2-40B4-BE49-F238E27FC236}">
                <a16:creationId xmlns:a16="http://schemas.microsoft.com/office/drawing/2014/main" id="{A4A4D185-9311-4E04-AFA0-A24810B215C8}"/>
              </a:ext>
            </a:extLst>
          </p:cNvPr>
          <p:cNvPicPr preferRelativeResize="0">
            <a:picLocks noChangeAspect="1"/>
          </p:cNvPicPr>
          <p:nvPr/>
        </p:nvPicPr>
        <p:blipFill rotWithShape="1">
          <a:blip r:embed="rId3">
            <a:alphaModFix/>
          </a:blip>
          <a:srcRect/>
          <a:stretch/>
        </p:blipFill>
        <p:spPr>
          <a:xfrm>
            <a:off x="6216146" y="799860"/>
            <a:ext cx="402256" cy="480210"/>
          </a:xfrm>
          <a:prstGeom prst="rect">
            <a:avLst/>
          </a:prstGeom>
          <a:noFill/>
          <a:ln>
            <a:noFill/>
          </a:ln>
        </p:spPr>
      </p:pic>
      <p:sp>
        <p:nvSpPr>
          <p:cNvPr id="3" name="ZoneTexte 2">
            <a:extLst>
              <a:ext uri="{FF2B5EF4-FFF2-40B4-BE49-F238E27FC236}">
                <a16:creationId xmlns:a16="http://schemas.microsoft.com/office/drawing/2014/main" id="{D0E9E26F-0D57-0B6E-E0D2-8C5755B3D5C7}"/>
              </a:ext>
            </a:extLst>
          </p:cNvPr>
          <p:cNvSpPr txBox="1"/>
          <p:nvPr/>
        </p:nvSpPr>
        <p:spPr>
          <a:xfrm>
            <a:off x="197958" y="8106168"/>
            <a:ext cx="6480161" cy="230832"/>
          </a:xfrm>
          <a:prstGeom prst="rect">
            <a:avLst/>
          </a:prstGeom>
          <a:solidFill>
            <a:schemeClr val="accent3">
              <a:lumMod val="25000"/>
              <a:lumOff val="75000"/>
            </a:schemeClr>
          </a:solidFill>
        </p:spPr>
        <p:txBody>
          <a:bodyPr wrap="square" rtlCol="0">
            <a:spAutoFit/>
          </a:bodyPr>
          <a:lstStyle/>
          <a:p>
            <a:r>
              <a:rPr lang="fr-FR" sz="900" i="1">
                <a:latin typeface="Century Gothic" panose="020B0502020202020204" pitchFamily="34" charset="0"/>
              </a:rPr>
              <a:t>Documentation d’accompagnement : </a:t>
            </a:r>
            <a:r>
              <a:rPr lang="fr-FR" sz="900" b="1" i="1">
                <a:solidFill>
                  <a:schemeClr val="accent1">
                    <a:lumMod val="60000"/>
                    <a:lumOff val="40000"/>
                  </a:schemeClr>
                </a:solidFill>
                <a:latin typeface="Century Gothic" panose="020B0502020202020204" pitchFamily="34" charset="0"/>
              </a:rPr>
              <a:t>Guide Pick-up &amp; Delivery </a:t>
            </a:r>
          </a:p>
        </p:txBody>
      </p:sp>
    </p:spTree>
    <p:custDataLst>
      <p:tags r:id="rId1"/>
    </p:custDataLst>
    <p:extLst>
      <p:ext uri="{BB962C8B-B14F-4D97-AF65-F5344CB8AC3E}">
        <p14:creationId xmlns:p14="http://schemas.microsoft.com/office/powerpoint/2010/main" val="3898668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au 82">
            <a:extLst>
              <a:ext uri="{FF2B5EF4-FFF2-40B4-BE49-F238E27FC236}">
                <a16:creationId xmlns:a16="http://schemas.microsoft.com/office/drawing/2014/main" id="{BFBE18C9-DF32-4FCC-98D9-E6B248C6832A}"/>
              </a:ext>
            </a:extLst>
          </p:cNvPr>
          <p:cNvGraphicFramePr>
            <a:graphicFrameLocks noGrp="1"/>
          </p:cNvGraphicFramePr>
          <p:nvPr>
            <p:extLst>
              <p:ext uri="{D42A27DB-BD31-4B8C-83A1-F6EECF244321}">
                <p14:modId xmlns:p14="http://schemas.microsoft.com/office/powerpoint/2010/main" val="348755016"/>
              </p:ext>
            </p:extLst>
          </p:nvPr>
        </p:nvGraphicFramePr>
        <p:xfrm>
          <a:off x="197945" y="4359040"/>
          <a:ext cx="6480174" cy="1457960"/>
        </p:xfrm>
        <a:graphic>
          <a:graphicData uri="http://schemas.openxmlformats.org/drawingml/2006/table">
            <a:tbl>
              <a:tblPr firstRow="1" bandRow="1">
                <a:tableStyleId>{5C22544A-7EE6-4342-B048-85BDC9FD1C3A}</a:tableStyleId>
              </a:tblPr>
              <a:tblGrid>
                <a:gridCol w="495055">
                  <a:extLst>
                    <a:ext uri="{9D8B030D-6E8A-4147-A177-3AD203B41FA5}">
                      <a16:colId xmlns:a16="http://schemas.microsoft.com/office/drawing/2014/main" val="3522950263"/>
                    </a:ext>
                  </a:extLst>
                </a:gridCol>
                <a:gridCol w="5534383">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402950">
                <a:tc>
                  <a:txBody>
                    <a:bodyPr/>
                    <a:lstStyle/>
                    <a:p>
                      <a:pPr marL="0" algn="ctr"/>
                      <a:r>
                        <a:rPr lang="fr-FR" sz="1600" b="1" noProof="0">
                          <a:solidFill>
                            <a:schemeClr val="bg1"/>
                          </a:solidFill>
                          <a:latin typeface="Century Gothic" panose="020B0502020202020204" pitchFamily="34" charset="0"/>
                          <a:ea typeface="+mn-ea"/>
                          <a:cs typeface="+mn-cs"/>
                        </a:rPr>
                        <a:t>5</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l">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L'opérateur de Pick-up &amp; Delivery se rend au lieu défini avec le client pour prendre livraison du véhicule (Delivery ou Pick-up &amp; Delivery)</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191879967"/>
                  </a:ext>
                </a:extLst>
              </a:tr>
              <a:tr h="936000">
                <a:tc gridSpan="3">
                  <a:txBody>
                    <a:bodyPr/>
                    <a:lstStyle/>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 L'opérateur de Pick-up &amp; Delivery dispose du dossier préparée en bonne et due forme pour la livraison (facture, travaux futurs avec devis, </a:t>
                      </a:r>
                      <a:r>
                        <a:rPr lang="fr-FR" sz="1000" dirty="0" err="1">
                          <a:solidFill>
                            <a:schemeClr val="tx1"/>
                          </a:solidFill>
                          <a:latin typeface="Century Gothic" panose="020B0502020202020204" pitchFamily="34" charset="0"/>
                          <a:ea typeface="+mn-ea"/>
                          <a:cs typeface="Arial"/>
                        </a:rPr>
                        <a:t>etc</a:t>
                      </a:r>
                      <a:r>
                        <a:rPr lang="fr-FR" sz="1000" dirty="0">
                          <a:solidFill>
                            <a:schemeClr val="tx1"/>
                          </a:solidFill>
                          <a:latin typeface="Century Gothic" panose="020B0502020202020204" pitchFamily="34" charset="0"/>
                          <a:ea typeface="+mn-ea"/>
                          <a:cs typeface="Arial"/>
                        </a:rPr>
                        <a:t>, ...).</a:t>
                      </a:r>
                    </a:p>
                    <a:p>
                      <a:pPr marL="430213" marR="5080" lvl="1"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L'opérateur de Pick-up &amp; Delivery a anticipé son départ, pour se trouver 5 minutes avant le rendez-vous, à l'adresse définie avec le client.</a:t>
                      </a:r>
                    </a:p>
                    <a:p>
                      <a:pPr marL="450850" marR="5080" lvl="1" indent="-9525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L'opérateur de Pick-up &amp; Delivery informe le client de son arrivée par SMS. En cas de retard, il appelle le client pour définir avec lui la nouvelle heure d'arrivée.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87313" marR="5080" lvl="0" indent="-74613" algn="l"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fr-FR"/>
                    </a:p>
                  </a:txBody>
                  <a:tcPr/>
                </a:tc>
                <a:extLst>
                  <a:ext uri="{0D108BD9-81ED-4DB2-BD59-A6C34878D82A}">
                    <a16:rowId xmlns:a16="http://schemas.microsoft.com/office/drawing/2014/main" val="2526080048"/>
                  </a:ext>
                </a:extLst>
              </a:tr>
            </a:tbl>
          </a:graphicData>
        </a:graphic>
      </p:graphicFrame>
      <p:graphicFrame>
        <p:nvGraphicFramePr>
          <p:cNvPr id="29" name="Tableau 82">
            <a:extLst>
              <a:ext uri="{FF2B5EF4-FFF2-40B4-BE49-F238E27FC236}">
                <a16:creationId xmlns:a16="http://schemas.microsoft.com/office/drawing/2014/main" id="{2C257207-24B5-4BB2-AF77-8CBB603CD073}"/>
              </a:ext>
            </a:extLst>
          </p:cNvPr>
          <p:cNvGraphicFramePr>
            <a:graphicFrameLocks noGrp="1"/>
          </p:cNvGraphicFramePr>
          <p:nvPr>
            <p:extLst>
              <p:ext uri="{D42A27DB-BD31-4B8C-83A1-F6EECF244321}">
                <p14:modId xmlns:p14="http://schemas.microsoft.com/office/powerpoint/2010/main" val="2795178640"/>
              </p:ext>
            </p:extLst>
          </p:nvPr>
        </p:nvGraphicFramePr>
        <p:xfrm>
          <a:off x="189000" y="6028040"/>
          <a:ext cx="6481898" cy="2092960"/>
        </p:xfrm>
        <a:graphic>
          <a:graphicData uri="http://schemas.openxmlformats.org/drawingml/2006/table">
            <a:tbl>
              <a:tblPr firstRow="1" bandRow="1">
                <a:tableStyleId>{5C22544A-7EE6-4342-B048-85BDC9FD1C3A}</a:tableStyleId>
              </a:tblPr>
              <a:tblGrid>
                <a:gridCol w="432000">
                  <a:extLst>
                    <a:ext uri="{9D8B030D-6E8A-4147-A177-3AD203B41FA5}">
                      <a16:colId xmlns:a16="http://schemas.microsoft.com/office/drawing/2014/main" val="3522950263"/>
                    </a:ext>
                  </a:extLst>
                </a:gridCol>
                <a:gridCol w="5760000">
                  <a:extLst>
                    <a:ext uri="{9D8B030D-6E8A-4147-A177-3AD203B41FA5}">
                      <a16:colId xmlns:a16="http://schemas.microsoft.com/office/drawing/2014/main" val="1512554310"/>
                    </a:ext>
                  </a:extLst>
                </a:gridCol>
                <a:gridCol w="289898">
                  <a:extLst>
                    <a:ext uri="{9D8B030D-6E8A-4147-A177-3AD203B41FA5}">
                      <a16:colId xmlns:a16="http://schemas.microsoft.com/office/drawing/2014/main" val="468649916"/>
                    </a:ext>
                  </a:extLst>
                </a:gridCol>
              </a:tblGrid>
              <a:tr h="325569">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6</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Le véhicule du client est livré par l'opérateur de Pick-up &amp; Delivery à l'heure du rendez-vous fixé</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0">
                <a:tc gridSpan="3">
                  <a:txBody>
                    <a:bodyPr/>
                    <a:lstStyle/>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a:t>
                      </a:r>
                      <a:r>
                        <a:rPr lang="fr-FR" sz="1000" dirty="0" err="1">
                          <a:solidFill>
                            <a:schemeClr val="tx1"/>
                          </a:solidFill>
                          <a:latin typeface="Century Gothic" panose="020B0502020202020204" pitchFamily="34" charset="0"/>
                          <a:ea typeface="+mn-ea"/>
                          <a:cs typeface="Arial"/>
                        </a:rPr>
                        <a:t>Delivery</a:t>
                      </a:r>
                      <a:r>
                        <a:rPr lang="fr-FR" sz="1000" i="0" dirty="0" err="1">
                          <a:solidFill>
                            <a:schemeClr val="tx1"/>
                          </a:solidFill>
                          <a:latin typeface="Century Gothic" panose="020B0502020202020204" pitchFamily="34" charset="0"/>
                          <a:ea typeface="+mn-ea"/>
                          <a:cs typeface="Arial"/>
                        </a:rPr>
                        <a:t>s’assure</a:t>
                      </a:r>
                      <a:r>
                        <a:rPr lang="fr-FR" sz="1000" i="0" dirty="0">
                          <a:solidFill>
                            <a:schemeClr val="tx1"/>
                          </a:solidFill>
                          <a:latin typeface="Century Gothic" panose="020B0502020202020204" pitchFamily="34" charset="0"/>
                          <a:ea typeface="+mn-ea"/>
                          <a:cs typeface="Arial"/>
                        </a:rPr>
                        <a:t> que le lieu d'arrivée est sûr </a:t>
                      </a:r>
                      <a:r>
                        <a:rPr lang="fr-FR" sz="1000" dirty="0">
                          <a:solidFill>
                            <a:schemeClr val="tx1"/>
                          </a:solidFill>
                          <a:latin typeface="Century Gothic" panose="020B0502020202020204" pitchFamily="34" charset="0"/>
                          <a:ea typeface="+mn-ea"/>
                          <a:cs typeface="Arial"/>
                        </a:rPr>
                        <a:t>pour le client, pour lui-même et pour le véhicule.</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Delivery présente et explique la facture au client. Il apprécie les travaux effectués sur son véhicule (par exemple, nettoyage intérieur/extérieur si le client l'autorise).</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Delivery encaisse le paiement, le cas échéant, selon la modalité préalablement choisie.</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Si le client a choisi un véhicule de courtoisie, l'opérateur de Pick-up &amp; Delivery en fait l'inspection avec le client.</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L'opérateur de Pick-up &amp; Delivery prend respectueusement congé du client.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sp>
        <p:nvSpPr>
          <p:cNvPr id="8" name="Google Shape;193;gf8625c84ea_1_250"/>
          <p:cNvSpPr/>
          <p:nvPr/>
        </p:nvSpPr>
        <p:spPr>
          <a:xfrm>
            <a:off x="-26" y="705000"/>
            <a:ext cx="6858026" cy="697637"/>
          </a:xfrm>
          <a:prstGeom prst="rect">
            <a:avLst/>
          </a:prstGeom>
          <a:solidFill>
            <a:srgbClr val="F4F3F1"/>
          </a:solidFill>
          <a:ln>
            <a:noFill/>
          </a:ln>
        </p:spPr>
        <p:txBody>
          <a:bodyPr spcFirstLastPara="1" wrap="square" lIns="91425" tIns="45700" rIns="91425" bIns="45700" anchor="ctr" anchorCtr="0">
            <a:noAutofit/>
          </a:bodyPr>
          <a:lstStyle/>
          <a:p>
            <a:pPr marL="228600" lvl="0">
              <a:buClr>
                <a:srgbClr val="000000"/>
              </a:buClr>
              <a:buSzPts val="1960"/>
            </a:pPr>
            <a:r>
              <a:rPr lang="fr-FR" sz="2400">
                <a:latin typeface="Century Gothic" panose="020B0502020202020204" pitchFamily="34" charset="0"/>
                <a:ea typeface="Century Gothic"/>
                <a:cs typeface="Century Gothic"/>
                <a:sym typeface="Century Gothic"/>
              </a:rPr>
              <a:t>17 | PICK UP &amp; DELIVERY</a:t>
            </a:r>
          </a:p>
        </p:txBody>
      </p:sp>
      <p:sp>
        <p:nvSpPr>
          <p:cNvPr id="3" name="Espace réservé du numéro de diapositive 2">
            <a:extLst>
              <a:ext uri="{FF2B5EF4-FFF2-40B4-BE49-F238E27FC236}">
                <a16:creationId xmlns:a16="http://schemas.microsoft.com/office/drawing/2014/main" id="{BACC9CB3-CEED-46DC-994C-092967B0D57F}"/>
              </a:ext>
            </a:extLst>
          </p:cNvPr>
          <p:cNvSpPr>
            <a:spLocks noGrp="1"/>
          </p:cNvSpPr>
          <p:nvPr>
            <p:ph type="sldNum" idx="4294967295"/>
          </p:nvPr>
        </p:nvSpPr>
        <p:spPr>
          <a:xfrm>
            <a:off x="6165000" y="9602700"/>
            <a:ext cx="559800" cy="246300"/>
          </a:xfrm>
        </p:spPr>
        <p:txBody>
          <a:bodyPr/>
          <a:lstStyle/>
          <a:p>
            <a:pPr marL="0" lvl="0" indent="0" algn="r" rtl="0">
              <a:lnSpc>
                <a:spcPct val="100000"/>
              </a:lnSpc>
              <a:spcBef>
                <a:spcPts val="0"/>
              </a:spcBef>
              <a:spcAft>
                <a:spcPts val="0"/>
              </a:spcAft>
              <a:buSzPts val="1000"/>
              <a:buNone/>
            </a:pPr>
            <a:fld id="{00000000-1234-1234-1234-123412341234}" type="slidenum">
              <a:rPr lang="en-US" sz="1000" smtClean="0">
                <a:solidFill>
                  <a:schemeClr val="lt1"/>
                </a:solidFill>
                <a:latin typeface="Century Gothic"/>
                <a:ea typeface="Century Gothic"/>
                <a:cs typeface="Century Gothic"/>
                <a:sym typeface="Century Gothic"/>
              </a:rPr>
              <a:t>2</a:t>
            </a:fld>
            <a:endParaRPr lang="en-US" sz="1000">
              <a:solidFill>
                <a:schemeClr val="lt1"/>
              </a:solidFill>
              <a:latin typeface="Century Gothic"/>
              <a:ea typeface="Century Gothic"/>
              <a:cs typeface="Century Gothic"/>
              <a:sym typeface="Century Gothic"/>
            </a:endParaRPr>
          </a:p>
        </p:txBody>
      </p:sp>
      <p:pic>
        <p:nvPicPr>
          <p:cNvPr id="11" name="Google Shape;313;g10060643b86_0_182">
            <a:extLst>
              <a:ext uri="{FF2B5EF4-FFF2-40B4-BE49-F238E27FC236}">
                <a16:creationId xmlns:a16="http://schemas.microsoft.com/office/drawing/2014/main" id="{71FC0DA7-89B6-483D-8B0A-98D0259B92D4}"/>
              </a:ext>
            </a:extLst>
          </p:cNvPr>
          <p:cNvPicPr preferRelativeResize="0">
            <a:picLocks noChangeAspect="1"/>
          </p:cNvPicPr>
          <p:nvPr/>
        </p:nvPicPr>
        <p:blipFill rotWithShape="1">
          <a:blip r:embed="rId3">
            <a:alphaModFix/>
          </a:blip>
          <a:srcRect/>
          <a:stretch/>
        </p:blipFill>
        <p:spPr>
          <a:xfrm>
            <a:off x="6216146" y="799860"/>
            <a:ext cx="402256" cy="480210"/>
          </a:xfrm>
          <a:prstGeom prst="rect">
            <a:avLst/>
          </a:prstGeom>
          <a:noFill/>
          <a:ln>
            <a:noFill/>
          </a:ln>
        </p:spPr>
      </p:pic>
      <p:graphicFrame>
        <p:nvGraphicFramePr>
          <p:cNvPr id="2" name="Tableau 82">
            <a:extLst>
              <a:ext uri="{FF2B5EF4-FFF2-40B4-BE49-F238E27FC236}">
                <a16:creationId xmlns:a16="http://schemas.microsoft.com/office/drawing/2014/main" id="{9038BDBC-7457-FE32-36EE-1926B322EC6D}"/>
              </a:ext>
            </a:extLst>
          </p:cNvPr>
          <p:cNvGraphicFramePr>
            <a:graphicFrameLocks noGrp="1"/>
          </p:cNvGraphicFramePr>
          <p:nvPr>
            <p:extLst>
              <p:ext uri="{D42A27DB-BD31-4B8C-83A1-F6EECF244321}">
                <p14:modId xmlns:p14="http://schemas.microsoft.com/office/powerpoint/2010/main" val="1481235830"/>
              </p:ext>
            </p:extLst>
          </p:nvPr>
        </p:nvGraphicFramePr>
        <p:xfrm>
          <a:off x="189000" y="1466840"/>
          <a:ext cx="6481898" cy="2550160"/>
        </p:xfrm>
        <a:graphic>
          <a:graphicData uri="http://schemas.openxmlformats.org/drawingml/2006/table">
            <a:tbl>
              <a:tblPr firstRow="1" bandRow="1">
                <a:tableStyleId>{5C22544A-7EE6-4342-B048-85BDC9FD1C3A}</a:tableStyleId>
              </a:tblPr>
              <a:tblGrid>
                <a:gridCol w="432000">
                  <a:extLst>
                    <a:ext uri="{9D8B030D-6E8A-4147-A177-3AD203B41FA5}">
                      <a16:colId xmlns:a16="http://schemas.microsoft.com/office/drawing/2014/main" val="3522950263"/>
                    </a:ext>
                  </a:extLst>
                </a:gridCol>
                <a:gridCol w="5544000">
                  <a:extLst>
                    <a:ext uri="{9D8B030D-6E8A-4147-A177-3AD203B41FA5}">
                      <a16:colId xmlns:a16="http://schemas.microsoft.com/office/drawing/2014/main" val="1512554310"/>
                    </a:ext>
                  </a:extLst>
                </a:gridCol>
                <a:gridCol w="505898">
                  <a:extLst>
                    <a:ext uri="{9D8B030D-6E8A-4147-A177-3AD203B41FA5}">
                      <a16:colId xmlns:a16="http://schemas.microsoft.com/office/drawing/2014/main" val="468649916"/>
                    </a:ext>
                  </a:extLst>
                </a:gridCol>
              </a:tblGrid>
              <a:tr h="325569">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4</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Le véhicule du client est pris en charge par l'opérateur de Pick-up &amp; Delivery à l'heure du rendez-vous fixé</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389384">
                <a:tc gridSpan="3">
                  <a:txBody>
                    <a:bodyPr/>
                    <a:lstStyle/>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i="0" dirty="0">
                          <a:solidFill>
                            <a:schemeClr val="tx1"/>
                          </a:solidFill>
                          <a:latin typeface="Century Gothic" panose="020B0502020202020204" pitchFamily="34" charset="0"/>
                          <a:ea typeface="+mn-ea"/>
                          <a:cs typeface="Arial"/>
                        </a:rPr>
                        <a:t>L’</a:t>
                      </a:r>
                      <a:r>
                        <a:rPr lang="fr-FR" sz="1000" dirty="0">
                          <a:solidFill>
                            <a:schemeClr val="tx1"/>
                          </a:solidFill>
                          <a:latin typeface="Century Gothic" panose="020B0502020202020204" pitchFamily="34" charset="0"/>
                          <a:ea typeface="+mn-ea"/>
                          <a:cs typeface="Arial"/>
                        </a:rPr>
                        <a:t>opérateur de  Pick-up &amp; Delivery </a:t>
                      </a:r>
                      <a:r>
                        <a:rPr lang="fr-FR" sz="1000" i="0" dirty="0">
                          <a:solidFill>
                            <a:schemeClr val="tx1"/>
                          </a:solidFill>
                          <a:latin typeface="Century Gothic" panose="020B0502020202020204" pitchFamily="34" charset="0"/>
                          <a:ea typeface="+mn-ea"/>
                          <a:cs typeface="Arial"/>
                        </a:rPr>
                        <a:t>s’assure que le lieu d'arrivée est sûr pour le client, pour lui-même et pour le véhicule.</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i="0" dirty="0">
                          <a:solidFill>
                            <a:schemeClr val="tx1"/>
                          </a:solidFill>
                          <a:latin typeface="Century Gothic" panose="020B0502020202020204" pitchFamily="34" charset="0"/>
                          <a:ea typeface="+mn-ea"/>
                          <a:cs typeface="Arial"/>
                        </a:rPr>
                        <a:t>L’</a:t>
                      </a:r>
                      <a:r>
                        <a:rPr lang="fr-FR" sz="1000" dirty="0">
                          <a:solidFill>
                            <a:schemeClr val="tx1"/>
                          </a:solidFill>
                          <a:latin typeface="Century Gothic" panose="020B0502020202020204" pitchFamily="34" charset="0"/>
                          <a:ea typeface="+mn-ea"/>
                          <a:cs typeface="Arial"/>
                        </a:rPr>
                        <a:t>opérateur de  Pick-up &amp; Delivery </a:t>
                      </a:r>
                      <a:r>
                        <a:rPr lang="fr-FR" sz="1000" i="0" dirty="0">
                          <a:solidFill>
                            <a:schemeClr val="tx1"/>
                          </a:solidFill>
                          <a:latin typeface="Century Gothic" panose="020B0502020202020204" pitchFamily="34" charset="0"/>
                          <a:ea typeface="+mn-ea"/>
                          <a:cs typeface="Arial"/>
                        </a:rPr>
                        <a:t>effectue l'inspection du véhicule avec le client muni de l'ordre de réparation (état extérieur et intérieur, niveau de carburant, kilométrage, ...) et demande si des travaux supplémentaires doivent être effectués et fait signer l'ordre de réparation par le client.</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i="0" dirty="0">
                          <a:solidFill>
                            <a:schemeClr val="tx1"/>
                          </a:solidFill>
                          <a:latin typeface="Century Gothic" panose="020B0502020202020204" pitchFamily="34" charset="0"/>
                          <a:ea typeface="+mn-ea"/>
                          <a:cs typeface="Arial"/>
                        </a:rPr>
                        <a:t>Si l’</a:t>
                      </a:r>
                      <a:r>
                        <a:rPr lang="fr-FR" sz="1000" dirty="0">
                          <a:solidFill>
                            <a:schemeClr val="tx1"/>
                          </a:solidFill>
                          <a:latin typeface="Century Gothic" panose="020B0502020202020204" pitchFamily="34" charset="0"/>
                          <a:ea typeface="+mn-ea"/>
                          <a:cs typeface="Arial"/>
                        </a:rPr>
                        <a:t>opérateur de  Pick-up &amp; Delivery </a:t>
                      </a:r>
                      <a:r>
                        <a:rPr lang="fr-FR" sz="1000" i="0" dirty="0">
                          <a:solidFill>
                            <a:schemeClr val="tx1"/>
                          </a:solidFill>
                          <a:latin typeface="Century Gothic" panose="020B0502020202020204" pitchFamily="34" charset="0"/>
                          <a:ea typeface="+mn-ea"/>
                          <a:cs typeface="Arial"/>
                        </a:rPr>
                        <a:t>est le conseiller de service, l'inspection du véhicule est réalisée conformément au standard opérationnel après-vente « Inspection du véhicule à la réception ». </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i="0" dirty="0">
                          <a:solidFill>
                            <a:schemeClr val="tx1"/>
                          </a:solidFill>
                          <a:latin typeface="Century Gothic" panose="020B0502020202020204" pitchFamily="34" charset="0"/>
                          <a:ea typeface="+mn-ea"/>
                          <a:cs typeface="Arial"/>
                        </a:rPr>
                        <a:t>Si le client a choisi un véhicule de courtoisie, l’</a:t>
                      </a:r>
                      <a:r>
                        <a:rPr lang="fr-FR" sz="1000" dirty="0">
                          <a:solidFill>
                            <a:schemeClr val="tx1"/>
                          </a:solidFill>
                          <a:latin typeface="Century Gothic" panose="020B0502020202020204" pitchFamily="34" charset="0"/>
                          <a:ea typeface="+mn-ea"/>
                          <a:cs typeface="Arial"/>
                        </a:rPr>
                        <a:t>opérateur de  Pick-up &amp; </a:t>
                      </a:r>
                      <a:r>
                        <a:rPr lang="fr-FR" sz="1000" dirty="0" err="1">
                          <a:solidFill>
                            <a:schemeClr val="tx1"/>
                          </a:solidFill>
                          <a:latin typeface="Century Gothic" panose="020B0502020202020204" pitchFamily="34" charset="0"/>
                          <a:ea typeface="+mn-ea"/>
                          <a:cs typeface="Arial"/>
                        </a:rPr>
                        <a:t>Delivery</a:t>
                      </a:r>
                      <a:r>
                        <a:rPr lang="fr-FR" sz="1000" i="0" dirty="0" err="1">
                          <a:solidFill>
                            <a:schemeClr val="tx1"/>
                          </a:solidFill>
                          <a:latin typeface="Century Gothic" panose="020B0502020202020204" pitchFamily="34" charset="0"/>
                          <a:ea typeface="+mn-ea"/>
                          <a:cs typeface="Arial"/>
                        </a:rPr>
                        <a:t>propose</a:t>
                      </a:r>
                      <a:r>
                        <a:rPr lang="fr-FR" sz="1000" i="0" dirty="0">
                          <a:solidFill>
                            <a:schemeClr val="tx1"/>
                          </a:solidFill>
                          <a:latin typeface="Century Gothic" panose="020B0502020202020204" pitchFamily="34" charset="0"/>
                          <a:ea typeface="+mn-ea"/>
                          <a:cs typeface="Arial"/>
                        </a:rPr>
                        <a:t> également une inspection de celui-ci, fait signer le contrat de prêt, et assure le transfert.</a:t>
                      </a:r>
                    </a:p>
                    <a:p>
                      <a:pPr marL="438150" marR="5080" lvl="1" indent="-82550" algn="just" defTabSz="685800" rtl="0" eaLnBrk="1" latinLnBrk="0" hangingPunct="1">
                        <a:lnSpc>
                          <a:spcPct val="100000"/>
                        </a:lnSpc>
                        <a:spcBef>
                          <a:spcPts val="100"/>
                        </a:spcBef>
                        <a:buClr>
                          <a:schemeClr val="accent1"/>
                        </a:buClr>
                        <a:buFont typeface="Arial" panose="020B0604020202020204" pitchFamily="34" charset="0"/>
                        <a:buChar char="•"/>
                        <a:tabLst/>
                      </a:pPr>
                      <a:r>
                        <a:rPr lang="fr-FR" sz="1000" i="0" dirty="0">
                          <a:solidFill>
                            <a:schemeClr val="tx1"/>
                          </a:solidFill>
                          <a:latin typeface="Century Gothic" panose="020B0502020202020204" pitchFamily="34" charset="0"/>
                          <a:ea typeface="+mn-ea"/>
                          <a:cs typeface="Arial"/>
                        </a:rPr>
                        <a:t>L’</a:t>
                      </a:r>
                      <a:r>
                        <a:rPr lang="fr-FR" sz="1000" dirty="0">
                          <a:solidFill>
                            <a:schemeClr val="tx1"/>
                          </a:solidFill>
                          <a:latin typeface="Century Gothic" panose="020B0502020202020204" pitchFamily="34" charset="0"/>
                          <a:ea typeface="+mn-ea"/>
                          <a:cs typeface="Arial"/>
                        </a:rPr>
                        <a:t>opérateur de  Pick-up &amp; Delivery </a:t>
                      </a:r>
                      <a:r>
                        <a:rPr lang="fr-FR" sz="1000" i="0" dirty="0">
                          <a:solidFill>
                            <a:schemeClr val="tx1"/>
                          </a:solidFill>
                          <a:latin typeface="Century Gothic" panose="020B0502020202020204" pitchFamily="34" charset="0"/>
                          <a:ea typeface="+mn-ea"/>
                          <a:cs typeface="Arial"/>
                        </a:rPr>
                        <a:t>confirme avec le client le délai de livraison et prend congé respectueusement.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pPr marL="12700" marR="5080" indent="0" algn="l" defTabSz="685800" rtl="0" eaLnBrk="1" latinLnBrk="0" hangingPunct="1">
                        <a:lnSpc>
                          <a:spcPct val="100000"/>
                        </a:lnSpc>
                        <a:spcBef>
                          <a:spcPts val="100"/>
                        </a:spcBef>
                        <a:buClr>
                          <a:schemeClr val="accent1"/>
                        </a:buClr>
                        <a:buFont typeface="Arial" panose="020B0604020202020204" pitchFamily="34" charset="0"/>
                        <a:buNone/>
                        <a:tabLst/>
                      </a:pPr>
                      <a:endParaRPr lang="en-US" sz="1000" kern="1200" spc="-5" dirty="0">
                        <a:solidFill>
                          <a:schemeClr val="tx1"/>
                        </a:solidFill>
                        <a:latin typeface="Encode Sans" pitchFamily="2" charset="0"/>
                        <a:ea typeface="+mn-ea"/>
                        <a:cs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spTree>
    <p:custDataLst>
      <p:tags r:id="rId1"/>
    </p:custDataLst>
    <p:extLst>
      <p:ext uri="{BB962C8B-B14F-4D97-AF65-F5344CB8AC3E}">
        <p14:creationId xmlns:p14="http://schemas.microsoft.com/office/powerpoint/2010/main" val="24128185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TEMA DI OFFICE" val="ruMgQ1wU"/>
  <p:tag name="ARTICULATE_SLIDE_COUNT" val="42"/>
  <p:tag name="ARTICULATE_PROJECT_OPEN" val="0"/>
  <p:tag name="ISPRING_RESOURCE_PATHS_HASH_2" val="eb6d61c6a9b7be9f37dad6b24da638289d99c1f"/>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ema di Office">
  <a:themeElements>
    <a:clrScheme name="STELLANTIS">
      <a:dk1>
        <a:sysClr val="windowText" lastClr="000000"/>
      </a:dk1>
      <a:lt1>
        <a:sysClr val="window" lastClr="FFFFFF"/>
      </a:lt1>
      <a:dk2>
        <a:srgbClr val="D0CECE"/>
      </a:dk2>
      <a:lt2>
        <a:srgbClr val="E7E6E6"/>
      </a:lt2>
      <a:accent1>
        <a:srgbClr val="243782"/>
      </a:accent1>
      <a:accent2>
        <a:srgbClr val="D85935"/>
      </a:accent2>
      <a:accent3>
        <a:srgbClr val="282B34"/>
      </a:accent3>
      <a:accent4>
        <a:srgbClr val="ECA935"/>
      </a:accent4>
      <a:accent5>
        <a:srgbClr val="5B9BD5"/>
      </a:accent5>
      <a:accent6>
        <a:srgbClr val="43AAA0"/>
      </a:accent6>
      <a:hlink>
        <a:srgbClr val="0563C1"/>
      </a:hlink>
      <a:folHlink>
        <a:srgbClr val="954F72"/>
      </a:folHlink>
    </a:clrScheme>
    <a:fontScheme name="STELLANTIS">
      <a:majorFont>
        <a:latin typeface="Encode Sans"/>
        <a:ea typeface=""/>
        <a:cs typeface=""/>
      </a:majorFont>
      <a:minorFont>
        <a:latin typeface="Encode Sans"/>
        <a:ea typeface=""/>
        <a:cs typeface=""/>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0C393D56CAC4DBF623AE1DD5B2851" ma:contentTypeVersion="4" ma:contentTypeDescription="Crée un document." ma:contentTypeScope="" ma:versionID="f425dbd753fe5c2eac1503e3861179be">
  <xsd:schema xmlns:xsd="http://www.w3.org/2001/XMLSchema" xmlns:xs="http://www.w3.org/2001/XMLSchema" xmlns:p="http://schemas.microsoft.com/office/2006/metadata/properties" xmlns:ns2="8d36e147-5122-4e1e-a538-67dd3983abcc" xmlns:ns3="3bfda894-21c2-4d4e-8a68-350d0905acfb" targetNamespace="http://schemas.microsoft.com/office/2006/metadata/properties" ma:root="true" ma:fieldsID="1994c3e18af78e56cd4660da9c3f1b9a" ns2:_="" ns3:_="">
    <xsd:import namespace="8d36e147-5122-4e1e-a538-67dd3983abcc"/>
    <xsd:import namespace="3bfda894-21c2-4d4e-8a68-350d0905acf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36e147-5122-4e1e-a538-67dd3983a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fda894-21c2-4d4e-8a68-350d0905acfb"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58C0190-A0B8-40FC-9947-0356330A20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36e147-5122-4e1e-a538-67dd3983abcc"/>
    <ds:schemaRef ds:uri="3bfda894-21c2-4d4e-8a68-350d0905ac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E2B97B-C9D7-45EA-A1A2-FECBAF935BB3}">
  <ds:schemaRefs>
    <ds:schemaRef ds:uri="http://schemas.microsoft.com/sharepoint/v3/contenttype/forms"/>
  </ds:schemaRefs>
</ds:datastoreItem>
</file>

<file path=customXml/itemProps3.xml><?xml version="1.0" encoding="utf-8"?>
<ds:datastoreItem xmlns:ds="http://schemas.openxmlformats.org/officeDocument/2006/customXml" ds:itemID="{8D03B2BA-BFEE-4924-A99E-6782CED4F3A6}">
  <ds:schemaRefs>
    <ds:schemaRef ds:uri="http://schemas.microsoft.com/office/infopath/2007/PartnerControls"/>
    <ds:schemaRef ds:uri="f5b2d28e-3a5d-4d5c-9ab9-9476d26bab81"/>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4d448e63-898e-4e61-a074-fcd673e0999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19597</TotalTime>
  <Words>819</Words>
  <Application>Microsoft Office PowerPoint</Application>
  <PresentationFormat>A4 (21x29,7 cm)</PresentationFormat>
  <Paragraphs>47</Paragraphs>
  <Slides>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vt:i4>
      </vt:variant>
    </vt:vector>
  </HeadingPairs>
  <TitlesOfParts>
    <vt:vector size="7" baseType="lpstr">
      <vt:lpstr>Arial</vt:lpstr>
      <vt:lpstr>Calibri</vt:lpstr>
      <vt:lpstr>Century Gothic</vt:lpstr>
      <vt:lpstr>Encode Sans</vt:lpstr>
      <vt:lpstr>Tema di Office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Patrizia Gariglio</dc:creator>
  <cp:lastModifiedBy>TERESA MARSICOVETERE</cp:lastModifiedBy>
  <cp:revision>422</cp:revision>
  <dcterms:created xsi:type="dcterms:W3CDTF">2021-10-21T09:29:49Z</dcterms:created>
  <dcterms:modified xsi:type="dcterms:W3CDTF">2023-04-29T09:49:56Z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FA1B87BE-9B72-40ED-8097-BBCB365B1EF4</vt:lpwstr>
  </property>
  <property fmtid="{D5CDD505-2E9C-101B-9397-08002B2CF9AE}" pid="3" name="ArticulatePath">
    <vt:lpwstr>AFTERSALES_BOOK SOS STELLANTIS_EN_PREMIUM - KOINE-Lisa_ok</vt:lpwstr>
  </property>
  <property fmtid="{D5CDD505-2E9C-101B-9397-08002B2CF9AE}" pid="4" name="MSIP_Label_2fd53d93-3f4c-4b90-b511-bd6bdbb4fba9_Enabled">
    <vt:lpwstr>true</vt:lpwstr>
  </property>
  <property fmtid="{D5CDD505-2E9C-101B-9397-08002B2CF9AE}" pid="5" name="MSIP_Label_2fd53d93-3f4c-4b90-b511-bd6bdbb4fba9_SetDate">
    <vt:lpwstr>2021-10-27T08:48:21Z</vt:lpwstr>
  </property>
  <property fmtid="{D5CDD505-2E9C-101B-9397-08002B2CF9AE}" pid="6" name="MSIP_Label_2fd53d93-3f4c-4b90-b511-bd6bdbb4fba9_Method">
    <vt:lpwstr>Standard</vt:lpwstr>
  </property>
  <property fmtid="{D5CDD505-2E9C-101B-9397-08002B2CF9AE}" pid="7" name="MSIP_Label_2fd53d93-3f4c-4b90-b511-bd6bdbb4fba9_Name">
    <vt:lpwstr>2fd53d93-3f4c-4b90-b511-bd6bdbb4fba9</vt:lpwstr>
  </property>
  <property fmtid="{D5CDD505-2E9C-101B-9397-08002B2CF9AE}" pid="8" name="MSIP_Label_2fd53d93-3f4c-4b90-b511-bd6bdbb4fba9_SiteId">
    <vt:lpwstr>d852d5cd-724c-4128-8812-ffa5db3f8507</vt:lpwstr>
  </property>
  <property fmtid="{D5CDD505-2E9C-101B-9397-08002B2CF9AE}" pid="9" name="MSIP_Label_2fd53d93-3f4c-4b90-b511-bd6bdbb4fba9_ActionId">
    <vt:lpwstr>07aaa458-6c8d-4016-a7c9-03b2a6e16d26</vt:lpwstr>
  </property>
  <property fmtid="{D5CDD505-2E9C-101B-9397-08002B2CF9AE}" pid="10" name="MSIP_Label_2fd53d93-3f4c-4b90-b511-bd6bdbb4fba9_ContentBits">
    <vt:lpwstr>0</vt:lpwstr>
  </property>
  <property fmtid="{D5CDD505-2E9C-101B-9397-08002B2CF9AE}" pid="11" name="ContentTypeId">
    <vt:lpwstr>0x0101008820C393D56CAC4DBF623AE1DD5B2851</vt:lpwstr>
  </property>
</Properties>
</file>