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7"/>
  </p:notesMasterIdLst>
  <p:handoutMasterIdLst>
    <p:handoutMasterId r:id="rId8"/>
  </p:handoutMasterIdLst>
  <p:sldIdLst>
    <p:sldId id="313" r:id="rId5"/>
    <p:sldId id="314" r:id="rId6"/>
  </p:sldIdLst>
  <p:sldSz cx="6858000" cy="9906000" type="A4"/>
  <p:notesSz cx="6858000" cy="9144000"/>
  <p:custDataLst>
    <p:tags r:id="rId9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228" userDrawn="1">
          <p15:clr>
            <a:srgbClr val="A4A3A4"/>
          </p15:clr>
        </p15:guide>
        <p15:guide id="2" pos="2160" userDrawn="1">
          <p15:clr>
            <a:srgbClr val="A4A3A4"/>
          </p15:clr>
        </p15:guide>
        <p15:guide id="4" orient="horz" pos="6023">
          <p15:clr>
            <a:srgbClr val="A4A3A4"/>
          </p15:clr>
        </p15:guide>
        <p15:guide id="5" pos="119">
          <p15:clr>
            <a:srgbClr val="A4A3A4"/>
          </p15:clr>
        </p15:guide>
        <p15:guide id="6" pos="4201">
          <p15:clr>
            <a:srgbClr val="A4A3A4"/>
          </p15:clr>
        </p15:guide>
        <p15:guide id="7" orient="horz" pos="943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C0D04202-A68B-75F1-8BFC-030B422E762B}" name="MARIE RECOULES" initials="MR" userId="S::U168125@INETPSA.COM::a0f5f5df-45ef-4619-903f-5cba9cd9037e" providerId="AD"/>
  <p188:author id="{D8E8C435-09E5-4AE6-3B78-A7A2BE667D9B}" name="TERESA MARSICOVETERE" initials="TM" userId="S::F93481A@inetpsa.com::ce969d78-6df0-4045-912e-bb6c1356d5a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51A2B"/>
    <a:srgbClr val="FF00FF"/>
    <a:srgbClr val="A9ADB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927" autoAdjust="0"/>
    <p:restoredTop sz="95226" autoAdjust="0"/>
  </p:normalViewPr>
  <p:slideViewPr>
    <p:cSldViewPr showGuides="1">
      <p:cViewPr varScale="1">
        <p:scale>
          <a:sx n="54" d="100"/>
          <a:sy n="54" d="100"/>
        </p:scale>
        <p:origin x="2861" y="82"/>
      </p:cViewPr>
      <p:guideLst>
        <p:guide orient="horz" pos="1228"/>
        <p:guide pos="2160"/>
        <p:guide orient="horz" pos="6023"/>
        <p:guide pos="119"/>
        <p:guide pos="4201"/>
        <p:guide orient="horz" pos="94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howGuides="1">
      <p:cViewPr varScale="1">
        <p:scale>
          <a:sx n="77" d="100"/>
          <a:sy n="77" d="100"/>
        </p:scale>
        <p:origin x="-210" y="-108"/>
      </p:cViewPr>
      <p:guideLst>
        <p:guide orient="horz" pos="2880"/>
        <p:guide pos="2160"/>
      </p:guideLst>
    </p:cSldViewPr>
  </p:notesViewPr>
  <p:gridSpacing cx="72000" cy="720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tags" Target="tags/tag1.xml"/><Relationship Id="rId14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1E71FC-4183-43DF-88B3-A9BC281E445A}" type="datetimeFigureOut">
              <a:rPr lang="it-IT" smtClean="0"/>
              <a:t>18/09/2023</a:t>
            </a:fld>
            <a:endParaRPr lang="it-IT"/>
          </a:p>
        </p:txBody>
      </p:sp>
      <p:sp>
        <p:nvSpPr>
          <p:cNvPr id="4" name="Segnaposto piè di pagina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5" name="Segnaposto numero diapositiva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D1ED98-FA9E-4394-8F56-F988971D71CB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278979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72E87A-87EE-463E-B0AB-BAAEAB8C14E2}" type="datetimeFigureOut">
              <a:rPr lang="it-IT" smtClean="0"/>
              <a:t>18/09/2023</a:t>
            </a:fld>
            <a:endParaRPr lang="it-IT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2360613" y="1143000"/>
            <a:ext cx="21367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351433-EB0B-4006-A1D4-BDCC31C7F8FE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534786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4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5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6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7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8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9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0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2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ver_Start_E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771DCA02-C939-4A2B-AE95-A26BC7DE251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208"/>
          <a:stretch/>
        </p:blipFill>
        <p:spPr>
          <a:xfrm>
            <a:off x="0" y="-372221"/>
            <a:ext cx="6858000" cy="10278221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AEA0F036-6C0E-4ECF-B061-A3D6CEC0810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clrChange>
              <a:clrFrom>
                <a:srgbClr val="243782"/>
              </a:clrFrom>
              <a:clrTo>
                <a:srgbClr val="24378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981" y="375432"/>
            <a:ext cx="4896036" cy="156027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36079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ver_End_E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771DCA02-C939-4A2B-AE95-A26BC7DE251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208"/>
          <a:stretch/>
        </p:blipFill>
        <p:spPr>
          <a:xfrm>
            <a:off x="0" y="-372221"/>
            <a:ext cx="6858000" cy="10278221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AEA0F036-6C0E-4ECF-B061-A3D6CEC0810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clrChange>
              <a:clrFrom>
                <a:srgbClr val="243782"/>
              </a:clrFrom>
              <a:clrTo>
                <a:srgbClr val="24378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981" y="7928725"/>
            <a:ext cx="4896036" cy="156027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47530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°_Cover_E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>
            <a:extLst>
              <a:ext uri="{FF2B5EF4-FFF2-40B4-BE49-F238E27FC236}">
                <a16:creationId xmlns:a16="http://schemas.microsoft.com/office/drawing/2014/main" id="{E7881E9E-7D94-4D89-9F0E-2B8DA1358877}"/>
              </a:ext>
            </a:extLst>
          </p:cNvPr>
          <p:cNvSpPr/>
          <p:nvPr userDrawn="1"/>
        </p:nvSpPr>
        <p:spPr bwMode="gray">
          <a:xfrm>
            <a:off x="12050" y="9489000"/>
            <a:ext cx="6858000" cy="417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8" name="Rectangle 32">
            <a:extLst>
              <a:ext uri="{FF2B5EF4-FFF2-40B4-BE49-F238E27FC236}">
                <a16:creationId xmlns:a16="http://schemas.microsoft.com/office/drawing/2014/main" id="{05F7D22F-0195-4B73-8F0A-C1FAD08CE4EB}"/>
              </a:ext>
            </a:extLst>
          </p:cNvPr>
          <p:cNvSpPr/>
          <p:nvPr userDrawn="1"/>
        </p:nvSpPr>
        <p:spPr bwMode="gray">
          <a:xfrm>
            <a:off x="0" y="0"/>
            <a:ext cx="6858000" cy="1284184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896734E0-414B-45AA-BAF2-985604FD6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14" y="2874776"/>
            <a:ext cx="6480174" cy="1588127"/>
          </a:xfrm>
        </p:spPr>
        <p:txBody>
          <a:bodyPr>
            <a:spAutoFit/>
          </a:bodyPr>
          <a:lstStyle>
            <a:lvl1pPr algn="ctr">
              <a:defRPr lang="it-IT" sz="3600" b="1" kern="1200" cap="all" baseline="0" dirty="0">
                <a:solidFill>
                  <a:srgbClr val="243783"/>
                </a:solidFill>
                <a:latin typeface="Encode Sans" pitchFamily="2" charset="0"/>
                <a:ea typeface="+mn-ea"/>
                <a:cs typeface="+mn-cs"/>
              </a:defRPr>
            </a:lvl1pPr>
          </a:lstStyle>
          <a:p>
            <a:r>
              <a:rPr lang="it-IT" dirty="0"/>
              <a:t>Fare clic per modificare lo stile del titolo dello schema</a:t>
            </a:r>
          </a:p>
        </p:txBody>
      </p:sp>
      <p:sp>
        <p:nvSpPr>
          <p:cNvPr id="6" name="object 2">
            <a:extLst>
              <a:ext uri="{FF2B5EF4-FFF2-40B4-BE49-F238E27FC236}">
                <a16:creationId xmlns:a16="http://schemas.microsoft.com/office/drawing/2014/main" id="{233FCE7B-4407-4330-B3DD-33912FD3AC31}"/>
              </a:ext>
            </a:extLst>
          </p:cNvPr>
          <p:cNvSpPr txBox="1"/>
          <p:nvPr userDrawn="1"/>
        </p:nvSpPr>
        <p:spPr>
          <a:xfrm>
            <a:off x="188913" y="9728603"/>
            <a:ext cx="6480175" cy="10515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600" i="1" spc="-5" dirty="0">
                <a:solidFill>
                  <a:schemeClr val="bg1"/>
                </a:solidFill>
                <a:latin typeface="Century Gothic" panose="020B0502020202020204" pitchFamily="34" charset="0"/>
                <a:cs typeface="Arial"/>
              </a:rPr>
              <a:t>Document reserved for the internal use of the Maserati Dealers</a:t>
            </a:r>
          </a:p>
        </p:txBody>
      </p:sp>
      <p:sp>
        <p:nvSpPr>
          <p:cNvPr id="7" name="Google Shape;102;g100978f6af3_0_55">
            <a:extLst>
              <a:ext uri="{FF2B5EF4-FFF2-40B4-BE49-F238E27FC236}">
                <a16:creationId xmlns:a16="http://schemas.microsoft.com/office/drawing/2014/main" id="{4EFA811F-96FA-41AD-9E8E-1019670C43D2}"/>
              </a:ext>
            </a:extLst>
          </p:cNvPr>
          <p:cNvSpPr txBox="1">
            <a:spLocks noGrp="1"/>
          </p:cNvSpPr>
          <p:nvPr>
            <p:ph type="sldNum" idx="4294967295"/>
          </p:nvPr>
        </p:nvSpPr>
        <p:spPr>
          <a:xfrm>
            <a:off x="6165000" y="9602700"/>
            <a:ext cx="559800" cy="24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pPr algn="r">
              <a:buSzPts val="1000"/>
            </a:pPr>
            <a:fld id="{00000000-1234-1234-1234-123412341234}" type="slidenum">
              <a:rPr lang="en-US" sz="1000" smtClean="0">
                <a:latin typeface="Century Gothic"/>
                <a:ea typeface="Century Gothic"/>
                <a:cs typeface="Century Gothic"/>
                <a:sym typeface="Century Gothic"/>
              </a:rPr>
              <a:pPr algn="r">
                <a:buSzPts val="1000"/>
              </a:pPr>
              <a:t>‹N›</a:t>
            </a:fld>
            <a:endParaRPr lang="en-US" sz="1000" dirty="0"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" name="CasellaDiTesto 1">
            <a:extLst>
              <a:ext uri="{FF2B5EF4-FFF2-40B4-BE49-F238E27FC236}">
                <a16:creationId xmlns:a16="http://schemas.microsoft.com/office/drawing/2014/main" id="{362746CB-2AD1-42CF-A981-A85E8B97B9E2}"/>
              </a:ext>
            </a:extLst>
          </p:cNvPr>
          <p:cNvSpPr txBox="1"/>
          <p:nvPr userDrawn="1"/>
        </p:nvSpPr>
        <p:spPr>
          <a:xfrm>
            <a:off x="117000" y="9633000"/>
            <a:ext cx="11520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it-IT" sz="800" dirty="0">
                <a:solidFill>
                  <a:schemeClr val="bg1"/>
                </a:solidFill>
                <a:latin typeface="Century Gothic" panose="020B0502020202020204" pitchFamily="34" charset="0"/>
              </a:rPr>
              <a:t>Version 2 (06/2023)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61480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dex_E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32">
            <a:extLst>
              <a:ext uri="{FF2B5EF4-FFF2-40B4-BE49-F238E27FC236}">
                <a16:creationId xmlns:a16="http://schemas.microsoft.com/office/drawing/2014/main" id="{AE2CC0A7-74A7-405A-A331-882112058C89}"/>
              </a:ext>
            </a:extLst>
          </p:cNvPr>
          <p:cNvSpPr/>
          <p:nvPr userDrawn="1"/>
        </p:nvSpPr>
        <p:spPr bwMode="gray">
          <a:xfrm>
            <a:off x="0" y="9489000"/>
            <a:ext cx="6858000" cy="417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21" name="Rectangle 32">
            <a:extLst>
              <a:ext uri="{FF2B5EF4-FFF2-40B4-BE49-F238E27FC236}">
                <a16:creationId xmlns:a16="http://schemas.microsoft.com/office/drawing/2014/main" id="{AE2CC0A7-74A7-405A-A331-882112058C89}"/>
              </a:ext>
            </a:extLst>
          </p:cNvPr>
          <p:cNvSpPr/>
          <p:nvPr userDrawn="1"/>
        </p:nvSpPr>
        <p:spPr bwMode="gray">
          <a:xfrm>
            <a:off x="0" y="0"/>
            <a:ext cx="6858000" cy="561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22" name="CasellaDiTesto 77">
            <a:extLst>
              <a:ext uri="{FF2B5EF4-FFF2-40B4-BE49-F238E27FC236}">
                <a16:creationId xmlns:a16="http://schemas.microsoft.com/office/drawing/2014/main" id="{F5ECA8DA-1747-464D-AB35-EDD53FA09AD1}"/>
              </a:ext>
            </a:extLst>
          </p:cNvPr>
          <p:cNvSpPr txBox="1"/>
          <p:nvPr userDrawn="1"/>
        </p:nvSpPr>
        <p:spPr>
          <a:xfrm>
            <a:off x="188913" y="147199"/>
            <a:ext cx="4360626" cy="266602"/>
          </a:xfrm>
          <a:prstGeom prst="rect">
            <a:avLst/>
          </a:prstGeom>
        </p:spPr>
        <p:txBody>
          <a:bodyPr vert="horz" lIns="72000" tIns="36000" rIns="72000" bIns="36000" rtlCol="0">
            <a:spAutoFit/>
          </a:bodyPr>
          <a:lstStyle>
            <a:lvl1pPr indent="0"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000" b="0">
                <a:solidFill>
                  <a:schemeClr val="bg1"/>
                </a:solidFill>
                <a:latin typeface="Encode Sans" pitchFamily="2" charset="0"/>
              </a:defRPr>
            </a:lvl1pPr>
            <a:lvl2pPr marL="5143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latin typeface="Encode Sans" pitchFamily="2" charset="0"/>
              </a:defRPr>
            </a:lvl2pPr>
            <a:lvl3pPr marL="8572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latin typeface="Encode Sans" pitchFamily="2" charset="0"/>
              </a:defRPr>
            </a:lvl3pPr>
            <a:lvl4pPr marL="12001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>
                <a:latin typeface="Encode Sans" pitchFamily="2" charset="0"/>
              </a:defRPr>
            </a:lvl4pPr>
            <a:lvl5pPr marL="15430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>
                <a:latin typeface="Encode Sans" pitchFamily="2" charset="0"/>
              </a:defRPr>
            </a:lvl5pPr>
            <a:lvl6pPr marL="18859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6pPr>
            <a:lvl7pPr marL="22288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7pPr>
            <a:lvl8pPr marL="25717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8pPr>
            <a:lvl9pPr marL="29146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9pPr>
          </a:lstStyle>
          <a:p>
            <a:pPr lvl="0"/>
            <a:r>
              <a:rPr lang="en-US" sz="1400" dirty="0">
                <a:latin typeface="Century Gothic" panose="020B0502020202020204" pitchFamily="34" charset="0"/>
              </a:rPr>
              <a:t>AFTERSALES OPERATING STANDARDS</a:t>
            </a:r>
            <a:endParaRPr lang="fr-FR" sz="1400" dirty="0">
              <a:latin typeface="Century Gothic" panose="020B0502020202020204" pitchFamily="34" charset="0"/>
            </a:endParaRPr>
          </a:p>
        </p:txBody>
      </p:sp>
      <p:pic>
        <p:nvPicPr>
          <p:cNvPr id="24" name="Google Shape;195;gf8625c84ea_1_250" descr="Picture 24"/>
          <p:cNvPicPr preferRelativeResize="0"/>
          <p:nvPr userDrawn="1"/>
        </p:nvPicPr>
        <p:blipFill rotWithShape="1">
          <a:blip r:embed="rId3">
            <a:alphaModFix/>
          </a:blip>
          <a:srcRect/>
          <a:stretch/>
        </p:blipFill>
        <p:spPr>
          <a:xfrm>
            <a:off x="5884199" y="0"/>
            <a:ext cx="973801" cy="576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32">
            <a:extLst>
              <a:ext uri="{FF2B5EF4-FFF2-40B4-BE49-F238E27FC236}">
                <a16:creationId xmlns:a16="http://schemas.microsoft.com/office/drawing/2014/main" id="{490D9F43-5CBF-4399-8740-A001AAA157AA}"/>
              </a:ext>
            </a:extLst>
          </p:cNvPr>
          <p:cNvSpPr/>
          <p:nvPr userDrawn="1"/>
        </p:nvSpPr>
        <p:spPr bwMode="gray">
          <a:xfrm>
            <a:off x="12050" y="9489000"/>
            <a:ext cx="6858000" cy="417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7" name="object 2">
            <a:extLst>
              <a:ext uri="{FF2B5EF4-FFF2-40B4-BE49-F238E27FC236}">
                <a16:creationId xmlns:a16="http://schemas.microsoft.com/office/drawing/2014/main" id="{C002ABAC-DDEA-4800-8702-96EA408BFCDA}"/>
              </a:ext>
            </a:extLst>
          </p:cNvPr>
          <p:cNvSpPr txBox="1"/>
          <p:nvPr userDrawn="1"/>
        </p:nvSpPr>
        <p:spPr>
          <a:xfrm>
            <a:off x="188913" y="9728603"/>
            <a:ext cx="6480175" cy="10515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600" i="1" spc="-5" dirty="0">
                <a:solidFill>
                  <a:schemeClr val="bg1"/>
                </a:solidFill>
                <a:latin typeface="Century Gothic" panose="020B0502020202020204" pitchFamily="34" charset="0"/>
                <a:cs typeface="Arial"/>
              </a:rPr>
              <a:t>Document reserved for the internal use of the Maserati Dealers</a:t>
            </a:r>
          </a:p>
        </p:txBody>
      </p:sp>
      <p:sp>
        <p:nvSpPr>
          <p:cNvPr id="8" name="Google Shape;102;g100978f6af3_0_55">
            <a:extLst>
              <a:ext uri="{FF2B5EF4-FFF2-40B4-BE49-F238E27FC236}">
                <a16:creationId xmlns:a16="http://schemas.microsoft.com/office/drawing/2014/main" id="{C3B49116-9440-40FC-8B32-CF6A297B8150}"/>
              </a:ext>
            </a:extLst>
          </p:cNvPr>
          <p:cNvSpPr txBox="1">
            <a:spLocks noGrp="1"/>
          </p:cNvSpPr>
          <p:nvPr>
            <p:ph type="sldNum" idx="4294967295"/>
          </p:nvPr>
        </p:nvSpPr>
        <p:spPr>
          <a:xfrm>
            <a:off x="6165000" y="9602700"/>
            <a:ext cx="559800" cy="24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</a:pPr>
            <a:fld id="{00000000-1234-1234-1234-123412341234}" type="slidenum">
              <a:rPr lang="en-US" sz="1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‹N›</a:t>
            </a:fld>
            <a:endParaRPr sz="1000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" name="CasellaDiTesto 1">
            <a:extLst>
              <a:ext uri="{FF2B5EF4-FFF2-40B4-BE49-F238E27FC236}">
                <a16:creationId xmlns:a16="http://schemas.microsoft.com/office/drawing/2014/main" id="{78C3FF17-A657-4787-94AC-CA540DD11869}"/>
              </a:ext>
            </a:extLst>
          </p:cNvPr>
          <p:cNvSpPr txBox="1"/>
          <p:nvPr userDrawn="1"/>
        </p:nvSpPr>
        <p:spPr>
          <a:xfrm>
            <a:off x="117000" y="9633000"/>
            <a:ext cx="11520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it-IT" sz="800" dirty="0">
                <a:solidFill>
                  <a:schemeClr val="bg1"/>
                </a:solidFill>
                <a:latin typeface="Century Gothic" panose="020B0502020202020204" pitchFamily="34" charset="0"/>
              </a:rPr>
              <a:t>Version 2 (06/2023)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43304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_No Lock_E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32">
            <a:extLst>
              <a:ext uri="{FF2B5EF4-FFF2-40B4-BE49-F238E27FC236}">
                <a16:creationId xmlns:a16="http://schemas.microsoft.com/office/drawing/2014/main" id="{AE2CC0A7-74A7-405A-A331-882112058C89}"/>
              </a:ext>
            </a:extLst>
          </p:cNvPr>
          <p:cNvSpPr/>
          <p:nvPr userDrawn="1"/>
        </p:nvSpPr>
        <p:spPr bwMode="gray">
          <a:xfrm>
            <a:off x="0" y="9489000"/>
            <a:ext cx="6858000" cy="417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E2CC0A7-74A7-405A-A331-882112058C89}"/>
              </a:ext>
            </a:extLst>
          </p:cNvPr>
          <p:cNvSpPr/>
          <p:nvPr userDrawn="1"/>
        </p:nvSpPr>
        <p:spPr bwMode="gray">
          <a:xfrm>
            <a:off x="0" y="0"/>
            <a:ext cx="6858000" cy="561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29" name="CasellaDiTesto 77">
            <a:extLst>
              <a:ext uri="{FF2B5EF4-FFF2-40B4-BE49-F238E27FC236}">
                <a16:creationId xmlns:a16="http://schemas.microsoft.com/office/drawing/2014/main" id="{F5ECA8DA-1747-464D-AB35-EDD53FA09AD1}"/>
              </a:ext>
            </a:extLst>
          </p:cNvPr>
          <p:cNvSpPr txBox="1"/>
          <p:nvPr userDrawn="1"/>
        </p:nvSpPr>
        <p:spPr>
          <a:xfrm>
            <a:off x="188913" y="147199"/>
            <a:ext cx="4360626" cy="266602"/>
          </a:xfrm>
          <a:prstGeom prst="rect">
            <a:avLst/>
          </a:prstGeom>
        </p:spPr>
        <p:txBody>
          <a:bodyPr vert="horz" lIns="72000" tIns="36000" rIns="72000" bIns="36000" rtlCol="0">
            <a:spAutoFit/>
          </a:bodyPr>
          <a:lstStyle>
            <a:lvl1pPr indent="0"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000" b="0">
                <a:solidFill>
                  <a:schemeClr val="bg1"/>
                </a:solidFill>
                <a:latin typeface="Encode Sans" pitchFamily="2" charset="0"/>
              </a:defRPr>
            </a:lvl1pPr>
            <a:lvl2pPr marL="5143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latin typeface="Encode Sans" pitchFamily="2" charset="0"/>
              </a:defRPr>
            </a:lvl2pPr>
            <a:lvl3pPr marL="8572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latin typeface="Encode Sans" pitchFamily="2" charset="0"/>
              </a:defRPr>
            </a:lvl3pPr>
            <a:lvl4pPr marL="12001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>
                <a:latin typeface="Encode Sans" pitchFamily="2" charset="0"/>
              </a:defRPr>
            </a:lvl4pPr>
            <a:lvl5pPr marL="15430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>
                <a:latin typeface="Encode Sans" pitchFamily="2" charset="0"/>
              </a:defRPr>
            </a:lvl5pPr>
            <a:lvl6pPr marL="18859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6pPr>
            <a:lvl7pPr marL="22288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7pPr>
            <a:lvl8pPr marL="25717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8pPr>
            <a:lvl9pPr marL="29146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9pPr>
          </a:lstStyle>
          <a:p>
            <a:pPr lvl="0"/>
            <a:r>
              <a:rPr lang="en-US" sz="1400" dirty="0">
                <a:latin typeface="Century Gothic" panose="020B0502020202020204" pitchFamily="34" charset="0"/>
              </a:rPr>
              <a:t>AFTERSALES OPERATING STANDARDS</a:t>
            </a:r>
            <a:endParaRPr lang="fr-FR" sz="1400" dirty="0">
              <a:latin typeface="Century Gothic" panose="020B0502020202020204" pitchFamily="34" charset="0"/>
            </a:endParaRPr>
          </a:p>
        </p:txBody>
      </p:sp>
      <p:pic>
        <p:nvPicPr>
          <p:cNvPr id="30" name="Google Shape;195;gf8625c84ea_1_250" descr="Picture 24"/>
          <p:cNvPicPr preferRelativeResize="0"/>
          <p:nvPr userDrawn="1"/>
        </p:nvPicPr>
        <p:blipFill rotWithShape="1">
          <a:blip r:embed="rId3">
            <a:alphaModFix/>
          </a:blip>
          <a:srcRect/>
          <a:stretch/>
        </p:blipFill>
        <p:spPr>
          <a:xfrm>
            <a:off x="5884199" y="0"/>
            <a:ext cx="973801" cy="576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32">
            <a:extLst>
              <a:ext uri="{FF2B5EF4-FFF2-40B4-BE49-F238E27FC236}">
                <a16:creationId xmlns:a16="http://schemas.microsoft.com/office/drawing/2014/main" id="{3D8E4F35-4CCA-48CA-BAFB-D62C19D6410A}"/>
              </a:ext>
            </a:extLst>
          </p:cNvPr>
          <p:cNvSpPr/>
          <p:nvPr userDrawn="1"/>
        </p:nvSpPr>
        <p:spPr bwMode="gray">
          <a:xfrm>
            <a:off x="12050" y="9489000"/>
            <a:ext cx="6858000" cy="417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7" name="object 2">
            <a:extLst>
              <a:ext uri="{FF2B5EF4-FFF2-40B4-BE49-F238E27FC236}">
                <a16:creationId xmlns:a16="http://schemas.microsoft.com/office/drawing/2014/main" id="{DB039783-A5AA-4944-96DC-6250C32FBECE}"/>
              </a:ext>
            </a:extLst>
          </p:cNvPr>
          <p:cNvSpPr txBox="1"/>
          <p:nvPr userDrawn="1"/>
        </p:nvSpPr>
        <p:spPr>
          <a:xfrm>
            <a:off x="188913" y="9728603"/>
            <a:ext cx="6480175" cy="10515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600" i="1" spc="-5" dirty="0">
                <a:solidFill>
                  <a:schemeClr val="bg1"/>
                </a:solidFill>
                <a:latin typeface="Century Gothic" panose="020B0502020202020204" pitchFamily="34" charset="0"/>
                <a:cs typeface="Arial"/>
              </a:rPr>
              <a:t>Document reserved for the internal use of the Maserati Dealers</a:t>
            </a:r>
          </a:p>
        </p:txBody>
      </p:sp>
      <p:sp>
        <p:nvSpPr>
          <p:cNvPr id="8" name="Google Shape;102;g100978f6af3_0_55">
            <a:extLst>
              <a:ext uri="{FF2B5EF4-FFF2-40B4-BE49-F238E27FC236}">
                <a16:creationId xmlns:a16="http://schemas.microsoft.com/office/drawing/2014/main" id="{5D30F6DA-C0D9-4E0C-980D-BDD375C2A043}"/>
              </a:ext>
            </a:extLst>
          </p:cNvPr>
          <p:cNvSpPr txBox="1">
            <a:spLocks noGrp="1"/>
          </p:cNvSpPr>
          <p:nvPr>
            <p:ph type="sldNum" idx="4294967295"/>
          </p:nvPr>
        </p:nvSpPr>
        <p:spPr>
          <a:xfrm>
            <a:off x="6165000" y="9602700"/>
            <a:ext cx="559800" cy="24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>
              <a:buSzPts val="1000"/>
            </a:pPr>
            <a:fld id="{00000000-1234-1234-1234-123412341234}" type="slidenum">
              <a:rPr lang="en-US" sz="1000" smtClean="0">
                <a:latin typeface="Century Gothic"/>
                <a:ea typeface="Century Gothic"/>
                <a:cs typeface="Century Gothic"/>
                <a:sym typeface="Century Gothic"/>
              </a:rPr>
              <a:pPr algn="r">
                <a:buSzPts val="1000"/>
              </a:pPr>
              <a:t>‹N›</a:t>
            </a:fld>
            <a:endParaRPr lang="en-US" sz="1000" dirty="0"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" name="CasellaDiTesto 1">
            <a:extLst>
              <a:ext uri="{FF2B5EF4-FFF2-40B4-BE49-F238E27FC236}">
                <a16:creationId xmlns:a16="http://schemas.microsoft.com/office/drawing/2014/main" id="{5150B449-5CD5-4DE5-BB04-23F435899199}"/>
              </a:ext>
            </a:extLst>
          </p:cNvPr>
          <p:cNvSpPr txBox="1"/>
          <p:nvPr userDrawn="1"/>
        </p:nvSpPr>
        <p:spPr>
          <a:xfrm>
            <a:off x="117000" y="9633000"/>
            <a:ext cx="11520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it-IT" sz="800" dirty="0">
                <a:solidFill>
                  <a:schemeClr val="bg1"/>
                </a:solidFill>
                <a:latin typeface="Century Gothic" panose="020B0502020202020204" pitchFamily="34" charset="0"/>
              </a:rPr>
              <a:t>Version 2 (06/2023)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42072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S_End_E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32">
            <a:extLst>
              <a:ext uri="{FF2B5EF4-FFF2-40B4-BE49-F238E27FC236}">
                <a16:creationId xmlns:a16="http://schemas.microsoft.com/office/drawing/2014/main" id="{AE2CC0A7-74A7-405A-A331-882112058C89}"/>
              </a:ext>
            </a:extLst>
          </p:cNvPr>
          <p:cNvSpPr/>
          <p:nvPr userDrawn="1"/>
        </p:nvSpPr>
        <p:spPr bwMode="gray">
          <a:xfrm>
            <a:off x="0" y="9489000"/>
            <a:ext cx="6858000" cy="417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E2CC0A7-74A7-405A-A331-882112058C89}"/>
              </a:ext>
            </a:extLst>
          </p:cNvPr>
          <p:cNvSpPr/>
          <p:nvPr userDrawn="1"/>
        </p:nvSpPr>
        <p:spPr bwMode="gray">
          <a:xfrm>
            <a:off x="0" y="0"/>
            <a:ext cx="6858000" cy="561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34" name="CasellaDiTesto 77">
            <a:extLst>
              <a:ext uri="{FF2B5EF4-FFF2-40B4-BE49-F238E27FC236}">
                <a16:creationId xmlns:a16="http://schemas.microsoft.com/office/drawing/2014/main" id="{F5ECA8DA-1747-464D-AB35-EDD53FA09AD1}"/>
              </a:ext>
            </a:extLst>
          </p:cNvPr>
          <p:cNvSpPr txBox="1"/>
          <p:nvPr userDrawn="1"/>
        </p:nvSpPr>
        <p:spPr>
          <a:xfrm>
            <a:off x="188913" y="147199"/>
            <a:ext cx="4360626" cy="266602"/>
          </a:xfrm>
          <a:prstGeom prst="rect">
            <a:avLst/>
          </a:prstGeom>
        </p:spPr>
        <p:txBody>
          <a:bodyPr vert="horz" lIns="72000" tIns="36000" rIns="72000" bIns="36000" rtlCol="0">
            <a:spAutoFit/>
          </a:bodyPr>
          <a:lstStyle>
            <a:lvl1pPr indent="0"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000" b="0">
                <a:solidFill>
                  <a:schemeClr val="bg1"/>
                </a:solidFill>
                <a:latin typeface="Encode Sans" pitchFamily="2" charset="0"/>
              </a:defRPr>
            </a:lvl1pPr>
            <a:lvl2pPr marL="5143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latin typeface="Encode Sans" pitchFamily="2" charset="0"/>
              </a:defRPr>
            </a:lvl2pPr>
            <a:lvl3pPr marL="8572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latin typeface="Encode Sans" pitchFamily="2" charset="0"/>
              </a:defRPr>
            </a:lvl3pPr>
            <a:lvl4pPr marL="12001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>
                <a:latin typeface="Encode Sans" pitchFamily="2" charset="0"/>
              </a:defRPr>
            </a:lvl4pPr>
            <a:lvl5pPr marL="15430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>
                <a:latin typeface="Encode Sans" pitchFamily="2" charset="0"/>
              </a:defRPr>
            </a:lvl5pPr>
            <a:lvl6pPr marL="18859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6pPr>
            <a:lvl7pPr marL="22288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7pPr>
            <a:lvl8pPr marL="25717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8pPr>
            <a:lvl9pPr marL="29146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9pPr>
          </a:lstStyle>
          <a:p>
            <a:pPr lvl="0"/>
            <a:r>
              <a:rPr lang="en-US" sz="1400" dirty="0">
                <a:latin typeface="Century Gothic" panose="020B0502020202020204" pitchFamily="34" charset="0"/>
              </a:rPr>
              <a:t>AFTERSALES OPERATING STANDARDS</a:t>
            </a:r>
            <a:endParaRPr lang="fr-FR" sz="1400" dirty="0">
              <a:latin typeface="Century Gothic" panose="020B0502020202020204" pitchFamily="34" charset="0"/>
            </a:endParaRPr>
          </a:p>
        </p:txBody>
      </p:sp>
      <p:pic>
        <p:nvPicPr>
          <p:cNvPr id="35" name="Google Shape;195;gf8625c84ea_1_250" descr="Picture 24"/>
          <p:cNvPicPr preferRelativeResize="0"/>
          <p:nvPr userDrawn="1"/>
        </p:nvPicPr>
        <p:blipFill rotWithShape="1">
          <a:blip r:embed="rId3">
            <a:alphaModFix/>
          </a:blip>
          <a:srcRect/>
          <a:stretch/>
        </p:blipFill>
        <p:spPr>
          <a:xfrm>
            <a:off x="5884199" y="0"/>
            <a:ext cx="973801" cy="576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32">
            <a:extLst>
              <a:ext uri="{FF2B5EF4-FFF2-40B4-BE49-F238E27FC236}">
                <a16:creationId xmlns:a16="http://schemas.microsoft.com/office/drawing/2014/main" id="{CB405FDE-303C-42F4-AAB5-38941278A48A}"/>
              </a:ext>
            </a:extLst>
          </p:cNvPr>
          <p:cNvSpPr/>
          <p:nvPr userDrawn="1"/>
        </p:nvSpPr>
        <p:spPr bwMode="gray">
          <a:xfrm>
            <a:off x="12050" y="9489000"/>
            <a:ext cx="6858000" cy="417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solidFill>
                <a:schemeClr val="bg1"/>
              </a:solidFill>
              <a:latin typeface="Encode Sans" pitchFamily="2" charset="0"/>
            </a:endParaRPr>
          </a:p>
        </p:txBody>
      </p:sp>
      <p:sp>
        <p:nvSpPr>
          <p:cNvPr id="7" name="object 2">
            <a:extLst>
              <a:ext uri="{FF2B5EF4-FFF2-40B4-BE49-F238E27FC236}">
                <a16:creationId xmlns:a16="http://schemas.microsoft.com/office/drawing/2014/main" id="{DDC5F99A-E8A2-4128-BB5B-84FA9D86BE69}"/>
              </a:ext>
            </a:extLst>
          </p:cNvPr>
          <p:cNvSpPr txBox="1"/>
          <p:nvPr userDrawn="1"/>
        </p:nvSpPr>
        <p:spPr>
          <a:xfrm>
            <a:off x="188913" y="9728603"/>
            <a:ext cx="6480175" cy="10515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600" i="1" spc="-5" dirty="0">
                <a:solidFill>
                  <a:schemeClr val="bg1"/>
                </a:solidFill>
                <a:latin typeface="Century Gothic" panose="020B0502020202020204" pitchFamily="34" charset="0"/>
                <a:cs typeface="Arial"/>
              </a:rPr>
              <a:t>Document reserved for the internal use of the Maserati Dealers</a:t>
            </a:r>
          </a:p>
        </p:txBody>
      </p:sp>
      <p:sp>
        <p:nvSpPr>
          <p:cNvPr id="8" name="Google Shape;102;g100978f6af3_0_55">
            <a:extLst>
              <a:ext uri="{FF2B5EF4-FFF2-40B4-BE49-F238E27FC236}">
                <a16:creationId xmlns:a16="http://schemas.microsoft.com/office/drawing/2014/main" id="{4C968931-0506-4FEB-88CC-A4099AC3F112}"/>
              </a:ext>
            </a:extLst>
          </p:cNvPr>
          <p:cNvSpPr txBox="1">
            <a:spLocks noGrp="1"/>
          </p:cNvSpPr>
          <p:nvPr>
            <p:ph type="sldNum" idx="4294967295"/>
          </p:nvPr>
        </p:nvSpPr>
        <p:spPr>
          <a:xfrm>
            <a:off x="6165000" y="9602700"/>
            <a:ext cx="559800" cy="24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</a:pPr>
            <a:fld id="{00000000-1234-1234-1234-123412341234}" type="slidenum">
              <a:rPr lang="en-US" sz="1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‹N›</a:t>
            </a:fld>
            <a:endParaRPr sz="1000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42936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OS_End_Eng VEH INS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32">
            <a:extLst>
              <a:ext uri="{FF2B5EF4-FFF2-40B4-BE49-F238E27FC236}">
                <a16:creationId xmlns:a16="http://schemas.microsoft.com/office/drawing/2014/main" id="{AE2CC0A7-74A7-405A-A331-882112058C89}"/>
              </a:ext>
            </a:extLst>
          </p:cNvPr>
          <p:cNvSpPr/>
          <p:nvPr userDrawn="1"/>
        </p:nvSpPr>
        <p:spPr bwMode="gray">
          <a:xfrm>
            <a:off x="0" y="9489000"/>
            <a:ext cx="6858000" cy="417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E2CC0A7-74A7-405A-A331-882112058C89}"/>
              </a:ext>
            </a:extLst>
          </p:cNvPr>
          <p:cNvSpPr/>
          <p:nvPr userDrawn="1"/>
        </p:nvSpPr>
        <p:spPr bwMode="gray">
          <a:xfrm>
            <a:off x="0" y="0"/>
            <a:ext cx="6858000" cy="561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34" name="CasellaDiTesto 77">
            <a:extLst>
              <a:ext uri="{FF2B5EF4-FFF2-40B4-BE49-F238E27FC236}">
                <a16:creationId xmlns:a16="http://schemas.microsoft.com/office/drawing/2014/main" id="{F5ECA8DA-1747-464D-AB35-EDD53FA09AD1}"/>
              </a:ext>
            </a:extLst>
          </p:cNvPr>
          <p:cNvSpPr txBox="1"/>
          <p:nvPr userDrawn="1"/>
        </p:nvSpPr>
        <p:spPr>
          <a:xfrm>
            <a:off x="188913" y="147199"/>
            <a:ext cx="4360626" cy="266602"/>
          </a:xfrm>
          <a:prstGeom prst="rect">
            <a:avLst/>
          </a:prstGeom>
        </p:spPr>
        <p:txBody>
          <a:bodyPr vert="horz" lIns="72000" tIns="36000" rIns="72000" bIns="36000" rtlCol="0">
            <a:spAutoFit/>
          </a:bodyPr>
          <a:lstStyle>
            <a:lvl1pPr indent="0"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000" b="0">
                <a:solidFill>
                  <a:schemeClr val="bg1"/>
                </a:solidFill>
                <a:latin typeface="Encode Sans" pitchFamily="2" charset="0"/>
              </a:defRPr>
            </a:lvl1pPr>
            <a:lvl2pPr marL="5143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latin typeface="Encode Sans" pitchFamily="2" charset="0"/>
              </a:defRPr>
            </a:lvl2pPr>
            <a:lvl3pPr marL="8572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latin typeface="Encode Sans" pitchFamily="2" charset="0"/>
              </a:defRPr>
            </a:lvl3pPr>
            <a:lvl4pPr marL="12001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>
                <a:latin typeface="Encode Sans" pitchFamily="2" charset="0"/>
              </a:defRPr>
            </a:lvl4pPr>
            <a:lvl5pPr marL="15430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>
                <a:latin typeface="Encode Sans" pitchFamily="2" charset="0"/>
              </a:defRPr>
            </a:lvl5pPr>
            <a:lvl6pPr marL="18859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6pPr>
            <a:lvl7pPr marL="22288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7pPr>
            <a:lvl8pPr marL="25717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8pPr>
            <a:lvl9pPr marL="29146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9pPr>
          </a:lstStyle>
          <a:p>
            <a:pPr lvl="0"/>
            <a:r>
              <a:rPr lang="en-US" sz="1400" dirty="0">
                <a:latin typeface="Century Gothic" panose="020B0502020202020204" pitchFamily="34" charset="0"/>
              </a:rPr>
              <a:t>AFTERSALES OPERATING STANDARDS</a:t>
            </a:r>
            <a:endParaRPr lang="fr-FR" sz="1400" dirty="0">
              <a:latin typeface="Century Gothic" panose="020B0502020202020204" pitchFamily="34" charset="0"/>
            </a:endParaRPr>
          </a:p>
        </p:txBody>
      </p:sp>
      <p:pic>
        <p:nvPicPr>
          <p:cNvPr id="35" name="Google Shape;195;gf8625c84ea_1_250" descr="Picture 24"/>
          <p:cNvPicPr preferRelativeResize="0"/>
          <p:nvPr userDrawn="1"/>
        </p:nvPicPr>
        <p:blipFill rotWithShape="1">
          <a:blip r:embed="rId3">
            <a:alphaModFix/>
          </a:blip>
          <a:srcRect/>
          <a:stretch/>
        </p:blipFill>
        <p:spPr>
          <a:xfrm>
            <a:off x="5884199" y="0"/>
            <a:ext cx="973801" cy="576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32">
            <a:extLst>
              <a:ext uri="{FF2B5EF4-FFF2-40B4-BE49-F238E27FC236}">
                <a16:creationId xmlns:a16="http://schemas.microsoft.com/office/drawing/2014/main" id="{CB405FDE-303C-42F4-AAB5-38941278A48A}"/>
              </a:ext>
            </a:extLst>
          </p:cNvPr>
          <p:cNvSpPr/>
          <p:nvPr userDrawn="1"/>
        </p:nvSpPr>
        <p:spPr bwMode="gray">
          <a:xfrm>
            <a:off x="12050" y="9489000"/>
            <a:ext cx="6858000" cy="417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solidFill>
                <a:schemeClr val="bg1"/>
              </a:solidFill>
              <a:latin typeface="Encode Sans" pitchFamily="2" charset="0"/>
            </a:endParaRPr>
          </a:p>
        </p:txBody>
      </p:sp>
      <p:sp>
        <p:nvSpPr>
          <p:cNvPr id="7" name="object 2">
            <a:extLst>
              <a:ext uri="{FF2B5EF4-FFF2-40B4-BE49-F238E27FC236}">
                <a16:creationId xmlns:a16="http://schemas.microsoft.com/office/drawing/2014/main" id="{DDC5F99A-E8A2-4128-BB5B-84FA9D86BE69}"/>
              </a:ext>
            </a:extLst>
          </p:cNvPr>
          <p:cNvSpPr txBox="1"/>
          <p:nvPr userDrawn="1"/>
        </p:nvSpPr>
        <p:spPr>
          <a:xfrm>
            <a:off x="188913" y="9728603"/>
            <a:ext cx="6480175" cy="10515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600" i="1" spc="-5" dirty="0">
                <a:solidFill>
                  <a:schemeClr val="bg1"/>
                </a:solidFill>
                <a:latin typeface="Century Gothic" panose="020B0502020202020204" pitchFamily="34" charset="0"/>
                <a:cs typeface="Arial"/>
              </a:rPr>
              <a:t>Document reserved for the internal use of the Maserati Dealers</a:t>
            </a:r>
          </a:p>
        </p:txBody>
      </p:sp>
      <p:sp>
        <p:nvSpPr>
          <p:cNvPr id="8" name="Google Shape;102;g100978f6af3_0_55">
            <a:extLst>
              <a:ext uri="{FF2B5EF4-FFF2-40B4-BE49-F238E27FC236}">
                <a16:creationId xmlns:a16="http://schemas.microsoft.com/office/drawing/2014/main" id="{4C968931-0506-4FEB-88CC-A4099AC3F112}"/>
              </a:ext>
            </a:extLst>
          </p:cNvPr>
          <p:cNvSpPr txBox="1">
            <a:spLocks noGrp="1"/>
          </p:cNvSpPr>
          <p:nvPr>
            <p:ph type="sldNum" idx="4294967295"/>
          </p:nvPr>
        </p:nvSpPr>
        <p:spPr>
          <a:xfrm>
            <a:off x="6165000" y="9602700"/>
            <a:ext cx="559800" cy="24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</a:pPr>
            <a:fld id="{00000000-1234-1234-1234-123412341234}" type="slidenum">
              <a:rPr lang="en-US" sz="1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‹N›</a:t>
            </a:fld>
            <a:endParaRPr sz="1000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3" name="CasellaDiTesto 1">
            <a:extLst>
              <a:ext uri="{FF2B5EF4-FFF2-40B4-BE49-F238E27FC236}">
                <a16:creationId xmlns:a16="http://schemas.microsoft.com/office/drawing/2014/main" id="{181948A2-DDD9-4613-BE38-AEA9CD1EE223}"/>
              </a:ext>
            </a:extLst>
          </p:cNvPr>
          <p:cNvSpPr txBox="1"/>
          <p:nvPr userDrawn="1"/>
        </p:nvSpPr>
        <p:spPr>
          <a:xfrm>
            <a:off x="117000" y="9633000"/>
            <a:ext cx="11520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it-IT" sz="800" dirty="0">
                <a:solidFill>
                  <a:schemeClr val="bg1"/>
                </a:solidFill>
                <a:latin typeface="Century Gothic" panose="020B0502020202020204" pitchFamily="34" charset="0"/>
              </a:rPr>
              <a:t>Version 2 (06/2023)</a:t>
            </a:r>
          </a:p>
        </p:txBody>
      </p:sp>
      <p:sp>
        <p:nvSpPr>
          <p:cNvPr id="12" name="Espace réservé pour une image  4">
            <a:extLst>
              <a:ext uri="{FF2B5EF4-FFF2-40B4-BE49-F238E27FC236}">
                <a16:creationId xmlns:a16="http://schemas.microsoft.com/office/drawing/2014/main" id="{087D7724-8367-4BB0-ADF6-43A0161644DA}"/>
              </a:ext>
            </a:extLst>
          </p:cNvPr>
          <p:cNvSpPr>
            <a:spLocks noGrp="1"/>
          </p:cNvSpPr>
          <p:nvPr>
            <p:ph type="pic" sz="quarter" idx="47"/>
          </p:nvPr>
        </p:nvSpPr>
        <p:spPr>
          <a:xfrm>
            <a:off x="5699100" y="4737000"/>
            <a:ext cx="936625" cy="576263"/>
          </a:xfrm>
        </p:spPr>
        <p:txBody>
          <a:bodyPr/>
          <a:lstStyle/>
          <a:p>
            <a:endParaRPr lang="fr-FR"/>
          </a:p>
        </p:txBody>
      </p:sp>
      <p:sp>
        <p:nvSpPr>
          <p:cNvPr id="14" name="Espace réservé pour une image  4">
            <a:extLst>
              <a:ext uri="{FF2B5EF4-FFF2-40B4-BE49-F238E27FC236}">
                <a16:creationId xmlns:a16="http://schemas.microsoft.com/office/drawing/2014/main" id="{EF4C7371-D71B-4C00-B8C9-969467725F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5694275" y="3152737"/>
            <a:ext cx="936625" cy="576263"/>
          </a:xfrm>
        </p:spPr>
        <p:txBody>
          <a:bodyPr/>
          <a:lstStyle/>
          <a:p>
            <a:endParaRPr lang="fr-FR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86591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S_End_Eng 1 photo pre pick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32">
            <a:extLst>
              <a:ext uri="{FF2B5EF4-FFF2-40B4-BE49-F238E27FC236}">
                <a16:creationId xmlns:a16="http://schemas.microsoft.com/office/drawing/2014/main" id="{AE2CC0A7-74A7-405A-A331-882112058C89}"/>
              </a:ext>
            </a:extLst>
          </p:cNvPr>
          <p:cNvSpPr/>
          <p:nvPr userDrawn="1"/>
        </p:nvSpPr>
        <p:spPr bwMode="gray">
          <a:xfrm>
            <a:off x="0" y="9489000"/>
            <a:ext cx="6858000" cy="417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E2CC0A7-74A7-405A-A331-882112058C89}"/>
              </a:ext>
            </a:extLst>
          </p:cNvPr>
          <p:cNvSpPr/>
          <p:nvPr userDrawn="1"/>
        </p:nvSpPr>
        <p:spPr bwMode="gray">
          <a:xfrm>
            <a:off x="0" y="0"/>
            <a:ext cx="6858000" cy="561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34" name="CasellaDiTesto 77">
            <a:extLst>
              <a:ext uri="{FF2B5EF4-FFF2-40B4-BE49-F238E27FC236}">
                <a16:creationId xmlns:a16="http://schemas.microsoft.com/office/drawing/2014/main" id="{F5ECA8DA-1747-464D-AB35-EDD53FA09AD1}"/>
              </a:ext>
            </a:extLst>
          </p:cNvPr>
          <p:cNvSpPr txBox="1"/>
          <p:nvPr userDrawn="1"/>
        </p:nvSpPr>
        <p:spPr>
          <a:xfrm>
            <a:off x="188913" y="147199"/>
            <a:ext cx="4360626" cy="266602"/>
          </a:xfrm>
          <a:prstGeom prst="rect">
            <a:avLst/>
          </a:prstGeom>
        </p:spPr>
        <p:txBody>
          <a:bodyPr vert="horz" lIns="72000" tIns="36000" rIns="72000" bIns="36000" rtlCol="0">
            <a:spAutoFit/>
          </a:bodyPr>
          <a:lstStyle>
            <a:lvl1pPr indent="0"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000" b="0">
                <a:solidFill>
                  <a:schemeClr val="bg1"/>
                </a:solidFill>
                <a:latin typeface="Encode Sans" pitchFamily="2" charset="0"/>
              </a:defRPr>
            </a:lvl1pPr>
            <a:lvl2pPr marL="5143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latin typeface="Encode Sans" pitchFamily="2" charset="0"/>
              </a:defRPr>
            </a:lvl2pPr>
            <a:lvl3pPr marL="8572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latin typeface="Encode Sans" pitchFamily="2" charset="0"/>
              </a:defRPr>
            </a:lvl3pPr>
            <a:lvl4pPr marL="12001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>
                <a:latin typeface="Encode Sans" pitchFamily="2" charset="0"/>
              </a:defRPr>
            </a:lvl4pPr>
            <a:lvl5pPr marL="15430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>
                <a:latin typeface="Encode Sans" pitchFamily="2" charset="0"/>
              </a:defRPr>
            </a:lvl5pPr>
            <a:lvl6pPr marL="18859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6pPr>
            <a:lvl7pPr marL="22288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7pPr>
            <a:lvl8pPr marL="25717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8pPr>
            <a:lvl9pPr marL="29146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9pPr>
          </a:lstStyle>
          <a:p>
            <a:pPr lvl="0"/>
            <a:r>
              <a:rPr lang="en-US" sz="1400" dirty="0">
                <a:latin typeface="Century Gothic" panose="020B0502020202020204" pitchFamily="34" charset="0"/>
              </a:rPr>
              <a:t>AFTERSALES OPERATING STANDARDS</a:t>
            </a:r>
            <a:endParaRPr lang="fr-FR" sz="1400" dirty="0">
              <a:latin typeface="Century Gothic" panose="020B0502020202020204" pitchFamily="34" charset="0"/>
            </a:endParaRPr>
          </a:p>
        </p:txBody>
      </p:sp>
      <p:pic>
        <p:nvPicPr>
          <p:cNvPr id="35" name="Google Shape;195;gf8625c84ea_1_250" descr="Picture 24"/>
          <p:cNvPicPr preferRelativeResize="0"/>
          <p:nvPr userDrawn="1"/>
        </p:nvPicPr>
        <p:blipFill rotWithShape="1">
          <a:blip r:embed="rId3">
            <a:alphaModFix/>
          </a:blip>
          <a:srcRect/>
          <a:stretch/>
        </p:blipFill>
        <p:spPr>
          <a:xfrm>
            <a:off x="5884199" y="0"/>
            <a:ext cx="973801" cy="576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32">
            <a:extLst>
              <a:ext uri="{FF2B5EF4-FFF2-40B4-BE49-F238E27FC236}">
                <a16:creationId xmlns:a16="http://schemas.microsoft.com/office/drawing/2014/main" id="{CB405FDE-303C-42F4-AAB5-38941278A48A}"/>
              </a:ext>
            </a:extLst>
          </p:cNvPr>
          <p:cNvSpPr/>
          <p:nvPr userDrawn="1"/>
        </p:nvSpPr>
        <p:spPr bwMode="gray">
          <a:xfrm>
            <a:off x="12050" y="9489000"/>
            <a:ext cx="6858000" cy="417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solidFill>
                <a:schemeClr val="bg1"/>
              </a:solidFill>
              <a:latin typeface="Encode Sans" pitchFamily="2" charset="0"/>
            </a:endParaRPr>
          </a:p>
        </p:txBody>
      </p:sp>
      <p:sp>
        <p:nvSpPr>
          <p:cNvPr id="7" name="object 2">
            <a:extLst>
              <a:ext uri="{FF2B5EF4-FFF2-40B4-BE49-F238E27FC236}">
                <a16:creationId xmlns:a16="http://schemas.microsoft.com/office/drawing/2014/main" id="{DDC5F99A-E8A2-4128-BB5B-84FA9D86BE69}"/>
              </a:ext>
            </a:extLst>
          </p:cNvPr>
          <p:cNvSpPr txBox="1"/>
          <p:nvPr userDrawn="1"/>
        </p:nvSpPr>
        <p:spPr>
          <a:xfrm>
            <a:off x="188913" y="9728603"/>
            <a:ext cx="6480175" cy="10515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600" i="1" spc="-5" dirty="0">
                <a:solidFill>
                  <a:schemeClr val="bg1"/>
                </a:solidFill>
                <a:latin typeface="Century Gothic" panose="020B0502020202020204" pitchFamily="34" charset="0"/>
                <a:cs typeface="Arial"/>
              </a:rPr>
              <a:t>Document reserved for the internal use of the Maserati Dealers</a:t>
            </a:r>
          </a:p>
        </p:txBody>
      </p:sp>
      <p:sp>
        <p:nvSpPr>
          <p:cNvPr id="8" name="Google Shape;102;g100978f6af3_0_55">
            <a:extLst>
              <a:ext uri="{FF2B5EF4-FFF2-40B4-BE49-F238E27FC236}">
                <a16:creationId xmlns:a16="http://schemas.microsoft.com/office/drawing/2014/main" id="{4C968931-0506-4FEB-88CC-A4099AC3F112}"/>
              </a:ext>
            </a:extLst>
          </p:cNvPr>
          <p:cNvSpPr txBox="1">
            <a:spLocks noGrp="1"/>
          </p:cNvSpPr>
          <p:nvPr>
            <p:ph type="sldNum" idx="4294967295"/>
          </p:nvPr>
        </p:nvSpPr>
        <p:spPr>
          <a:xfrm>
            <a:off x="6165000" y="9602700"/>
            <a:ext cx="559800" cy="24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</a:pPr>
            <a:fld id="{00000000-1234-1234-1234-123412341234}" type="slidenum">
              <a:rPr lang="en-US" sz="1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‹N›</a:t>
            </a:fld>
            <a:endParaRPr sz="1000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aphicFrame>
        <p:nvGraphicFramePr>
          <p:cNvPr id="9" name="object 4">
            <a:extLst>
              <a:ext uri="{FF2B5EF4-FFF2-40B4-BE49-F238E27FC236}">
                <a16:creationId xmlns:a16="http://schemas.microsoft.com/office/drawing/2014/main" id="{12FA50FC-6C47-47B2-85EB-E1957AAEB930}"/>
              </a:ext>
            </a:extLst>
          </p:cNvPr>
          <p:cNvGraphicFramePr>
            <a:graphicFrameLocks noGrp="1"/>
          </p:cNvGraphicFramePr>
          <p:nvPr userDrawn="1">
            <p:extLst>
              <p:ext uri="{D42A27DB-BD31-4B8C-83A1-F6EECF244321}">
                <p14:modId xmlns:p14="http://schemas.microsoft.com/office/powerpoint/2010/main" val="4016539312"/>
              </p:ext>
            </p:extLst>
          </p:nvPr>
        </p:nvGraphicFramePr>
        <p:xfrm>
          <a:off x="168186" y="9082354"/>
          <a:ext cx="6495101" cy="39394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271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5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56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56000">
                  <a:extLst>
                    <a:ext uri="{9D8B030D-6E8A-4147-A177-3AD203B41FA5}">
                      <a16:colId xmlns:a16="http://schemas.microsoft.com/office/drawing/2014/main" val="2920120111"/>
                    </a:ext>
                  </a:extLst>
                </a:gridCol>
              </a:tblGrid>
              <a:tr h="1836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solidFill>
                          <a:srgbClr val="083266"/>
                        </a:solidFill>
                        <a:latin typeface="Century Gothic" panose="020B0502020202020204" pitchFamily="34" charset="0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r>
                        <a:rPr lang="fr-FR" sz="800" b="1" spc="-5" dirty="0" err="1">
                          <a:solidFill>
                            <a:srgbClr val="051A2B"/>
                          </a:solidFill>
                          <a:latin typeface="Century Gothic" panose="020B0502020202020204" pitchFamily="34" charset="0"/>
                          <a:cs typeface="Arial"/>
                        </a:rPr>
                        <a:t>Dealership</a:t>
                      </a:r>
                      <a:r>
                        <a:rPr lang="fr-FR" sz="800" b="1" spc="-5" baseline="0" dirty="0">
                          <a:solidFill>
                            <a:srgbClr val="051A2B"/>
                          </a:solidFill>
                          <a:latin typeface="Century Gothic" panose="020B0502020202020204" pitchFamily="34" charset="0"/>
                          <a:cs typeface="Arial"/>
                        </a:rPr>
                        <a:t> </a:t>
                      </a:r>
                      <a:r>
                        <a:rPr lang="fr-FR" sz="800" b="1" spc="-5" baseline="0" dirty="0" err="1">
                          <a:solidFill>
                            <a:srgbClr val="051A2B"/>
                          </a:solidFill>
                          <a:latin typeface="Century Gothic" panose="020B0502020202020204" pitchFamily="34" charset="0"/>
                          <a:cs typeface="Arial"/>
                        </a:rPr>
                        <a:t>Director</a:t>
                      </a:r>
                      <a:endParaRPr sz="800" dirty="0">
                        <a:solidFill>
                          <a:srgbClr val="051A2B"/>
                        </a:solidFill>
                        <a:latin typeface="Century Gothic" panose="020B0502020202020204" pitchFamily="34" charset="0"/>
                        <a:cs typeface="Arial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>
                      <a:noFill/>
                      <a:prstDash val="solid"/>
                    </a:lnT>
                    <a:lnB w="6350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r>
                        <a:rPr lang="fr-FR" sz="800" b="1" spc="-5" dirty="0" err="1">
                          <a:solidFill>
                            <a:srgbClr val="051A2B"/>
                          </a:solidFill>
                          <a:latin typeface="Century Gothic" panose="020B0502020202020204" pitchFamily="34" charset="0"/>
                          <a:cs typeface="Arial"/>
                        </a:rPr>
                        <a:t>Aftersales</a:t>
                      </a:r>
                      <a:r>
                        <a:rPr lang="fr-FR" sz="800" b="1" spc="-5" dirty="0">
                          <a:solidFill>
                            <a:srgbClr val="051A2B"/>
                          </a:solidFill>
                          <a:latin typeface="Century Gothic" panose="020B0502020202020204" pitchFamily="34" charset="0"/>
                          <a:cs typeface="Arial"/>
                        </a:rPr>
                        <a:t> Manager</a:t>
                      </a:r>
                      <a:endParaRPr sz="800" dirty="0">
                        <a:solidFill>
                          <a:srgbClr val="051A2B"/>
                        </a:solidFill>
                        <a:latin typeface="Century Gothic" panose="020B0502020202020204" pitchFamily="34" charset="0"/>
                        <a:cs typeface="Arial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>
                      <a:noFill/>
                      <a:prstDash val="solid"/>
                    </a:lnT>
                    <a:lnB w="6350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r>
                        <a:rPr lang="fr-FR" sz="800" b="1" dirty="0" err="1">
                          <a:solidFill>
                            <a:srgbClr val="051A2B"/>
                          </a:solidFill>
                          <a:latin typeface="Century Gothic" panose="020B0502020202020204" pitchFamily="34" charset="0"/>
                          <a:cs typeface="Arial"/>
                        </a:rPr>
                        <a:t>Applied</a:t>
                      </a:r>
                      <a:r>
                        <a:rPr lang="fr-FR" sz="800" b="1" dirty="0">
                          <a:solidFill>
                            <a:srgbClr val="051A2B"/>
                          </a:solidFill>
                          <a:latin typeface="Century Gothic" panose="020B0502020202020204" pitchFamily="34" charset="0"/>
                          <a:cs typeface="Arial"/>
                        </a:rPr>
                        <a:t> by</a:t>
                      </a:r>
                      <a:endParaRPr sz="800" b="1" dirty="0">
                        <a:solidFill>
                          <a:srgbClr val="051A2B"/>
                        </a:solidFill>
                        <a:latin typeface="Century Gothic" panose="020B0502020202020204" pitchFamily="34" charset="0"/>
                        <a:cs typeface="Arial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>
                      <a:noFill/>
                      <a:prstDash val="solid"/>
                    </a:lnT>
                    <a:lnB w="6350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0346">
                <a:tc>
                  <a:txBody>
                    <a:bodyPr/>
                    <a:lstStyle/>
                    <a:p>
                      <a:pPr marL="11430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800" b="1" spc="-5" dirty="0">
                          <a:solidFill>
                            <a:srgbClr val="051A2B"/>
                          </a:solidFill>
                          <a:latin typeface="Century Gothic" panose="020B0502020202020204" pitchFamily="34" charset="0"/>
                          <a:cs typeface="Arial"/>
                        </a:rPr>
                        <a:t>N</a:t>
                      </a:r>
                      <a:r>
                        <a:rPr lang="fr-FR" sz="800" b="1" spc="-5" dirty="0" err="1">
                          <a:solidFill>
                            <a:srgbClr val="051A2B"/>
                          </a:solidFill>
                          <a:latin typeface="Century Gothic" panose="020B0502020202020204" pitchFamily="34" charset="0"/>
                          <a:cs typeface="Arial"/>
                        </a:rPr>
                        <a:t>ame</a:t>
                      </a:r>
                      <a:r>
                        <a:rPr sz="800" b="1" spc="-5" dirty="0">
                          <a:solidFill>
                            <a:srgbClr val="051A2B"/>
                          </a:solidFill>
                          <a:latin typeface="Century Gothic" panose="020B0502020202020204" pitchFamily="34" charset="0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051A2B"/>
                          </a:solidFill>
                          <a:latin typeface="Century Gothic" panose="020B0502020202020204" pitchFamily="34" charset="0"/>
                          <a:cs typeface="Arial"/>
                        </a:rPr>
                        <a:t>/ </a:t>
                      </a:r>
                      <a:r>
                        <a:rPr sz="800" b="1" spc="-5" dirty="0">
                          <a:solidFill>
                            <a:srgbClr val="051A2B"/>
                          </a:solidFill>
                          <a:latin typeface="Century Gothic" panose="020B0502020202020204" pitchFamily="34" charset="0"/>
                          <a:cs typeface="Arial"/>
                        </a:rPr>
                        <a:t>Date </a:t>
                      </a:r>
                      <a:r>
                        <a:rPr sz="800" b="1" dirty="0">
                          <a:solidFill>
                            <a:srgbClr val="051A2B"/>
                          </a:solidFill>
                          <a:latin typeface="Century Gothic" panose="020B0502020202020204" pitchFamily="34" charset="0"/>
                          <a:cs typeface="Arial"/>
                        </a:rPr>
                        <a:t>/</a:t>
                      </a:r>
                      <a:r>
                        <a:rPr sz="800" b="1" spc="-45" dirty="0">
                          <a:solidFill>
                            <a:srgbClr val="051A2B"/>
                          </a:solidFill>
                          <a:latin typeface="Century Gothic" panose="020B0502020202020204" pitchFamily="34" charset="0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051A2B"/>
                          </a:solidFill>
                          <a:latin typeface="Century Gothic" panose="020B0502020202020204" pitchFamily="34" charset="0"/>
                          <a:cs typeface="Arial"/>
                        </a:rPr>
                        <a:t>Signature</a:t>
                      </a:r>
                      <a:endParaRPr sz="800" dirty="0">
                        <a:solidFill>
                          <a:srgbClr val="051A2B"/>
                        </a:solidFill>
                        <a:latin typeface="Century Gothic" panose="020B0502020202020204" pitchFamily="34" charset="0"/>
                        <a:cs typeface="Arial"/>
                      </a:endParaRPr>
                    </a:p>
                  </a:txBody>
                  <a:tcPr marL="0" marR="0" marT="71120" marB="0">
                    <a:lnL w="6350">
                      <a:noFill/>
                      <a:prstDash val="soli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>
                      <a:noFill/>
                      <a:prstDash val="solid"/>
                    </a:lnT>
                    <a:lnB w="6350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 dirty="0">
                        <a:solidFill>
                          <a:srgbClr val="083266"/>
                        </a:solidFill>
                        <a:latin typeface="Century Gothic" panose="020B0502020202020204" pitchFamily="34" charset="0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A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>
                      <a:noFill/>
                      <a:prstDash val="solid"/>
                    </a:lnT>
                    <a:lnB w="6350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solidFill>
                          <a:srgbClr val="083266"/>
                        </a:solidFill>
                        <a:latin typeface="Century Gothic" panose="020B0502020202020204" pitchFamily="34" charset="0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DCEA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A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>
                      <a:noFill/>
                      <a:prstDash val="solid"/>
                    </a:lnT>
                    <a:lnB w="6350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 dirty="0">
                        <a:solidFill>
                          <a:srgbClr val="083266"/>
                        </a:solidFill>
                        <a:latin typeface="Century Gothic" panose="020B0502020202020204" pitchFamily="34" charset="0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DCEA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>
                      <a:noFill/>
                      <a:prstDash val="solid"/>
                    </a:lnT>
                    <a:lnB w="6350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0" name="object 30">
            <a:extLst>
              <a:ext uri="{FF2B5EF4-FFF2-40B4-BE49-F238E27FC236}">
                <a16:creationId xmlns:a16="http://schemas.microsoft.com/office/drawing/2014/main" id="{129954F5-F68A-43A3-9D5A-C6C9AC3F9DEC}"/>
              </a:ext>
            </a:extLst>
          </p:cNvPr>
          <p:cNvSpPr txBox="1"/>
          <p:nvPr userDrawn="1"/>
        </p:nvSpPr>
        <p:spPr>
          <a:xfrm>
            <a:off x="197945" y="9035528"/>
            <a:ext cx="1431772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fr-FR" sz="800" b="1" spc="-10" dirty="0" err="1">
                <a:solidFill>
                  <a:srgbClr val="051A2B"/>
                </a:solidFill>
                <a:latin typeface="Encode Sans" pitchFamily="2" charset="0"/>
                <a:cs typeface="Arial"/>
              </a:rPr>
              <a:t>Dealership</a:t>
            </a:r>
            <a:r>
              <a:rPr lang="fr-FR" sz="800" b="1" spc="-10" dirty="0">
                <a:solidFill>
                  <a:srgbClr val="051A2B"/>
                </a:solidFill>
                <a:latin typeface="Encode Sans" pitchFamily="2" charset="0"/>
                <a:cs typeface="Arial"/>
              </a:rPr>
              <a:t> </a:t>
            </a:r>
            <a:r>
              <a:rPr lang="fr-FR" sz="800" b="1" spc="-10" dirty="0" err="1">
                <a:solidFill>
                  <a:srgbClr val="051A2B"/>
                </a:solidFill>
                <a:latin typeface="Encode Sans" pitchFamily="2" charset="0"/>
                <a:cs typeface="Arial"/>
              </a:rPr>
              <a:t>name</a:t>
            </a:r>
            <a:endParaRPr sz="800" b="1" dirty="0">
              <a:solidFill>
                <a:srgbClr val="051A2B"/>
              </a:solidFill>
              <a:latin typeface="Encode Sans" pitchFamily="2" charset="0"/>
              <a:cs typeface="Arial"/>
            </a:endParaRPr>
          </a:p>
        </p:txBody>
      </p:sp>
      <p:sp>
        <p:nvSpPr>
          <p:cNvPr id="13" name="Espace réservé pour une image  4">
            <a:extLst>
              <a:ext uri="{FF2B5EF4-FFF2-40B4-BE49-F238E27FC236}">
                <a16:creationId xmlns:a16="http://schemas.microsoft.com/office/drawing/2014/main" id="{B1A1DDDF-19B5-4E35-8EB5-8211B52EE2D2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5445000" y="6249000"/>
            <a:ext cx="936625" cy="576263"/>
          </a:xfrm>
        </p:spPr>
        <p:txBody>
          <a:bodyPr wrap="square"/>
          <a:lstStyle/>
          <a:p>
            <a:endParaRPr lang="fr-FR"/>
          </a:p>
        </p:txBody>
      </p:sp>
      <p:sp>
        <p:nvSpPr>
          <p:cNvPr id="14" name="CasellaDiTesto 1">
            <a:extLst>
              <a:ext uri="{FF2B5EF4-FFF2-40B4-BE49-F238E27FC236}">
                <a16:creationId xmlns:a16="http://schemas.microsoft.com/office/drawing/2014/main" id="{9CD2E3FB-F8A7-4DC1-9AA2-13F860DFCA86}"/>
              </a:ext>
            </a:extLst>
          </p:cNvPr>
          <p:cNvSpPr txBox="1"/>
          <p:nvPr userDrawn="1"/>
        </p:nvSpPr>
        <p:spPr>
          <a:xfrm>
            <a:off x="117000" y="9633000"/>
            <a:ext cx="11520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it-IT" sz="800" dirty="0">
                <a:solidFill>
                  <a:schemeClr val="bg1"/>
                </a:solidFill>
                <a:latin typeface="Century Gothic" panose="020B0502020202020204" pitchFamily="34" charset="0"/>
              </a:rPr>
              <a:t>Version 2 (06/2023)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42438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S_Start_E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32">
            <a:extLst>
              <a:ext uri="{FF2B5EF4-FFF2-40B4-BE49-F238E27FC236}">
                <a16:creationId xmlns:a16="http://schemas.microsoft.com/office/drawing/2014/main" id="{AE2CC0A7-74A7-405A-A331-882112058C89}"/>
              </a:ext>
            </a:extLst>
          </p:cNvPr>
          <p:cNvSpPr/>
          <p:nvPr userDrawn="1"/>
        </p:nvSpPr>
        <p:spPr bwMode="gray">
          <a:xfrm>
            <a:off x="0" y="9489000"/>
            <a:ext cx="6858000" cy="417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47" name="Rectangle 32">
            <a:extLst>
              <a:ext uri="{FF2B5EF4-FFF2-40B4-BE49-F238E27FC236}">
                <a16:creationId xmlns:a16="http://schemas.microsoft.com/office/drawing/2014/main" id="{AE2CC0A7-74A7-405A-A331-882112058C89}"/>
              </a:ext>
            </a:extLst>
          </p:cNvPr>
          <p:cNvSpPr/>
          <p:nvPr userDrawn="1"/>
        </p:nvSpPr>
        <p:spPr bwMode="gray">
          <a:xfrm>
            <a:off x="0" y="0"/>
            <a:ext cx="6858000" cy="561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78" name="CasellaDiTesto 77">
            <a:extLst>
              <a:ext uri="{FF2B5EF4-FFF2-40B4-BE49-F238E27FC236}">
                <a16:creationId xmlns:a16="http://schemas.microsoft.com/office/drawing/2014/main" id="{F5ECA8DA-1747-464D-AB35-EDD53FA09AD1}"/>
              </a:ext>
            </a:extLst>
          </p:cNvPr>
          <p:cNvSpPr txBox="1"/>
          <p:nvPr userDrawn="1"/>
        </p:nvSpPr>
        <p:spPr>
          <a:xfrm>
            <a:off x="188913" y="147199"/>
            <a:ext cx="4360626" cy="266602"/>
          </a:xfrm>
          <a:prstGeom prst="rect">
            <a:avLst/>
          </a:prstGeom>
        </p:spPr>
        <p:txBody>
          <a:bodyPr vert="horz" lIns="72000" tIns="36000" rIns="72000" bIns="36000" rtlCol="0">
            <a:spAutoFit/>
          </a:bodyPr>
          <a:lstStyle>
            <a:lvl1pPr indent="0"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000" b="0">
                <a:solidFill>
                  <a:schemeClr val="bg1"/>
                </a:solidFill>
                <a:latin typeface="Encode Sans" pitchFamily="2" charset="0"/>
              </a:defRPr>
            </a:lvl1pPr>
            <a:lvl2pPr marL="5143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latin typeface="Encode Sans" pitchFamily="2" charset="0"/>
              </a:defRPr>
            </a:lvl2pPr>
            <a:lvl3pPr marL="8572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latin typeface="Encode Sans" pitchFamily="2" charset="0"/>
              </a:defRPr>
            </a:lvl3pPr>
            <a:lvl4pPr marL="12001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>
                <a:latin typeface="Encode Sans" pitchFamily="2" charset="0"/>
              </a:defRPr>
            </a:lvl4pPr>
            <a:lvl5pPr marL="15430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>
                <a:latin typeface="Encode Sans" pitchFamily="2" charset="0"/>
              </a:defRPr>
            </a:lvl5pPr>
            <a:lvl6pPr marL="18859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6pPr>
            <a:lvl7pPr marL="22288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7pPr>
            <a:lvl8pPr marL="25717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8pPr>
            <a:lvl9pPr marL="29146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9pPr>
          </a:lstStyle>
          <a:p>
            <a:pPr lvl="0"/>
            <a:r>
              <a:rPr lang="en-US" sz="1400" dirty="0">
                <a:latin typeface="Century Gothic" panose="020B0502020202020204" pitchFamily="34" charset="0"/>
              </a:rPr>
              <a:t>AFTERSALES OPERATING STANDARDS</a:t>
            </a:r>
            <a:endParaRPr lang="fr-FR" sz="1400" dirty="0">
              <a:latin typeface="Century Gothic" panose="020B0502020202020204" pitchFamily="34" charset="0"/>
            </a:endParaRPr>
          </a:p>
        </p:txBody>
      </p:sp>
      <p:pic>
        <p:nvPicPr>
          <p:cNvPr id="19" name="Google Shape;195;gf8625c84ea_1_250" descr="Picture 24"/>
          <p:cNvPicPr preferRelativeResize="0"/>
          <p:nvPr userDrawn="1"/>
        </p:nvPicPr>
        <p:blipFill rotWithShape="1">
          <a:blip r:embed="rId3">
            <a:alphaModFix/>
          </a:blip>
          <a:srcRect/>
          <a:stretch/>
        </p:blipFill>
        <p:spPr>
          <a:xfrm>
            <a:off x="5884199" y="0"/>
            <a:ext cx="973801" cy="576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32">
            <a:extLst>
              <a:ext uri="{FF2B5EF4-FFF2-40B4-BE49-F238E27FC236}">
                <a16:creationId xmlns:a16="http://schemas.microsoft.com/office/drawing/2014/main" id="{1CFF8A2D-9317-406B-805E-461F2D655BA9}"/>
              </a:ext>
            </a:extLst>
          </p:cNvPr>
          <p:cNvSpPr/>
          <p:nvPr userDrawn="1"/>
        </p:nvSpPr>
        <p:spPr bwMode="gray">
          <a:xfrm>
            <a:off x="12050" y="9489000"/>
            <a:ext cx="6858000" cy="417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7" name="object 2">
            <a:extLst>
              <a:ext uri="{FF2B5EF4-FFF2-40B4-BE49-F238E27FC236}">
                <a16:creationId xmlns:a16="http://schemas.microsoft.com/office/drawing/2014/main" id="{FBEC9B1E-1417-48DE-92FC-C06EE17FCE5F}"/>
              </a:ext>
            </a:extLst>
          </p:cNvPr>
          <p:cNvSpPr txBox="1"/>
          <p:nvPr userDrawn="1"/>
        </p:nvSpPr>
        <p:spPr>
          <a:xfrm>
            <a:off x="188913" y="9728603"/>
            <a:ext cx="6480175" cy="10515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600" i="1" spc="-5" dirty="0">
                <a:solidFill>
                  <a:schemeClr val="bg1"/>
                </a:solidFill>
                <a:latin typeface="Century Gothic" panose="020B0502020202020204" pitchFamily="34" charset="0"/>
                <a:cs typeface="Arial"/>
              </a:rPr>
              <a:t>Document reserved for the internal use of the Maserati Dealers</a:t>
            </a:r>
          </a:p>
        </p:txBody>
      </p:sp>
      <p:sp>
        <p:nvSpPr>
          <p:cNvPr id="8" name="Google Shape;102;g100978f6af3_0_55">
            <a:extLst>
              <a:ext uri="{FF2B5EF4-FFF2-40B4-BE49-F238E27FC236}">
                <a16:creationId xmlns:a16="http://schemas.microsoft.com/office/drawing/2014/main" id="{68944C5E-4F54-4B15-9410-1E4A50334748}"/>
              </a:ext>
            </a:extLst>
          </p:cNvPr>
          <p:cNvSpPr txBox="1">
            <a:spLocks noGrp="1"/>
          </p:cNvSpPr>
          <p:nvPr>
            <p:ph type="sldNum" idx="4294967295"/>
          </p:nvPr>
        </p:nvSpPr>
        <p:spPr>
          <a:xfrm>
            <a:off x="6165000" y="9602700"/>
            <a:ext cx="559800" cy="24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</a:pPr>
            <a:fld id="{00000000-1234-1234-1234-123412341234}" type="slidenum">
              <a:rPr lang="en-US" sz="1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‹N›</a:t>
            </a:fld>
            <a:endParaRPr sz="1000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" name="CasellaDiTesto 1">
            <a:extLst>
              <a:ext uri="{FF2B5EF4-FFF2-40B4-BE49-F238E27FC236}">
                <a16:creationId xmlns:a16="http://schemas.microsoft.com/office/drawing/2014/main" id="{FDD39107-ACFB-4502-807F-71B9636415B2}"/>
              </a:ext>
            </a:extLst>
          </p:cNvPr>
          <p:cNvSpPr txBox="1"/>
          <p:nvPr userDrawn="1"/>
        </p:nvSpPr>
        <p:spPr>
          <a:xfrm>
            <a:off x="117000" y="9633000"/>
            <a:ext cx="11520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it-IT" sz="800" dirty="0">
                <a:solidFill>
                  <a:schemeClr val="bg1"/>
                </a:solidFill>
                <a:latin typeface="Century Gothic" panose="020B0502020202020204" pitchFamily="34" charset="0"/>
              </a:rPr>
              <a:t>Version 2 (06/2023)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10608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S_Photo_Multi_E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Espace réservé pour une image  4">
            <a:extLst>
              <a:ext uri="{FF2B5EF4-FFF2-40B4-BE49-F238E27FC236}">
                <a16:creationId xmlns:a16="http://schemas.microsoft.com/office/drawing/2014/main" id="{B45574D3-21C7-474C-8633-604DAECC72F7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5445000" y="6249000"/>
            <a:ext cx="936625" cy="576263"/>
          </a:xfrm>
        </p:spPr>
        <p:txBody>
          <a:bodyPr/>
          <a:lstStyle/>
          <a:p>
            <a:endParaRPr lang="fr-FR"/>
          </a:p>
        </p:txBody>
      </p:sp>
      <p:sp>
        <p:nvSpPr>
          <p:cNvPr id="21" name="Espace réservé pour une image  4">
            <a:extLst>
              <a:ext uri="{FF2B5EF4-FFF2-40B4-BE49-F238E27FC236}">
                <a16:creationId xmlns:a16="http://schemas.microsoft.com/office/drawing/2014/main" id="{332BEDC6-D925-4855-BBE0-E4308B592BCA}"/>
              </a:ext>
            </a:extLst>
          </p:cNvPr>
          <p:cNvSpPr>
            <a:spLocks noGrp="1"/>
          </p:cNvSpPr>
          <p:nvPr>
            <p:ph type="pic" sz="quarter" idx="47"/>
          </p:nvPr>
        </p:nvSpPr>
        <p:spPr>
          <a:xfrm>
            <a:off x="5699100" y="4737000"/>
            <a:ext cx="936625" cy="576263"/>
          </a:xfrm>
        </p:spPr>
        <p:txBody>
          <a:bodyPr/>
          <a:lstStyle/>
          <a:p>
            <a:endParaRPr lang="fr-FR"/>
          </a:p>
        </p:txBody>
      </p:sp>
      <p:sp>
        <p:nvSpPr>
          <p:cNvPr id="5" name="Espace réservé pour une image  4">
            <a:extLst>
              <a:ext uri="{FF2B5EF4-FFF2-40B4-BE49-F238E27FC236}">
                <a16:creationId xmlns:a16="http://schemas.microsoft.com/office/drawing/2014/main" id="{9CCB2C3A-2E51-496F-838B-852FC49A27AC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5694275" y="3152737"/>
            <a:ext cx="936625" cy="576263"/>
          </a:xfrm>
        </p:spPr>
        <p:txBody>
          <a:bodyPr/>
          <a:lstStyle/>
          <a:p>
            <a:endParaRPr lang="fr-FR"/>
          </a:p>
        </p:txBody>
      </p:sp>
      <p:sp>
        <p:nvSpPr>
          <p:cNvPr id="61" name="Rectangle 32">
            <a:extLst>
              <a:ext uri="{FF2B5EF4-FFF2-40B4-BE49-F238E27FC236}">
                <a16:creationId xmlns:a16="http://schemas.microsoft.com/office/drawing/2014/main" id="{AE2CC0A7-74A7-405A-A331-882112058C89}"/>
              </a:ext>
            </a:extLst>
          </p:cNvPr>
          <p:cNvSpPr/>
          <p:nvPr userDrawn="1"/>
        </p:nvSpPr>
        <p:spPr bwMode="gray">
          <a:xfrm>
            <a:off x="0" y="9489000"/>
            <a:ext cx="6858000" cy="417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73" name="Rectangle 32">
            <a:extLst>
              <a:ext uri="{FF2B5EF4-FFF2-40B4-BE49-F238E27FC236}">
                <a16:creationId xmlns:a16="http://schemas.microsoft.com/office/drawing/2014/main" id="{AE2CC0A7-74A7-405A-A331-882112058C89}"/>
              </a:ext>
            </a:extLst>
          </p:cNvPr>
          <p:cNvSpPr/>
          <p:nvPr userDrawn="1"/>
        </p:nvSpPr>
        <p:spPr bwMode="gray">
          <a:xfrm>
            <a:off x="0" y="0"/>
            <a:ext cx="6858000" cy="561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74" name="CasellaDiTesto 77">
            <a:extLst>
              <a:ext uri="{FF2B5EF4-FFF2-40B4-BE49-F238E27FC236}">
                <a16:creationId xmlns:a16="http://schemas.microsoft.com/office/drawing/2014/main" id="{F5ECA8DA-1747-464D-AB35-EDD53FA09AD1}"/>
              </a:ext>
            </a:extLst>
          </p:cNvPr>
          <p:cNvSpPr txBox="1"/>
          <p:nvPr userDrawn="1"/>
        </p:nvSpPr>
        <p:spPr>
          <a:xfrm>
            <a:off x="188913" y="147199"/>
            <a:ext cx="4360626" cy="266602"/>
          </a:xfrm>
          <a:prstGeom prst="rect">
            <a:avLst/>
          </a:prstGeom>
        </p:spPr>
        <p:txBody>
          <a:bodyPr vert="horz" lIns="72000" tIns="36000" rIns="72000" bIns="36000" rtlCol="0">
            <a:spAutoFit/>
          </a:bodyPr>
          <a:lstStyle>
            <a:lvl1pPr indent="0"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000" b="0">
                <a:solidFill>
                  <a:schemeClr val="bg1"/>
                </a:solidFill>
                <a:latin typeface="Encode Sans" pitchFamily="2" charset="0"/>
              </a:defRPr>
            </a:lvl1pPr>
            <a:lvl2pPr marL="5143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latin typeface="Encode Sans" pitchFamily="2" charset="0"/>
              </a:defRPr>
            </a:lvl2pPr>
            <a:lvl3pPr marL="8572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latin typeface="Encode Sans" pitchFamily="2" charset="0"/>
              </a:defRPr>
            </a:lvl3pPr>
            <a:lvl4pPr marL="12001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>
                <a:latin typeface="Encode Sans" pitchFamily="2" charset="0"/>
              </a:defRPr>
            </a:lvl4pPr>
            <a:lvl5pPr marL="15430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>
                <a:latin typeface="Encode Sans" pitchFamily="2" charset="0"/>
              </a:defRPr>
            </a:lvl5pPr>
            <a:lvl6pPr marL="18859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6pPr>
            <a:lvl7pPr marL="22288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7pPr>
            <a:lvl8pPr marL="25717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8pPr>
            <a:lvl9pPr marL="29146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9pPr>
          </a:lstStyle>
          <a:p>
            <a:pPr lvl="0"/>
            <a:r>
              <a:rPr lang="en-US" sz="1400" dirty="0">
                <a:latin typeface="Century Gothic" panose="020B0502020202020204" pitchFamily="34" charset="0"/>
              </a:rPr>
              <a:t>AFTERSALES OPERATING STANDARDS</a:t>
            </a:r>
            <a:endParaRPr lang="fr-FR" sz="1400" dirty="0">
              <a:latin typeface="Century Gothic" panose="020B0502020202020204" pitchFamily="34" charset="0"/>
            </a:endParaRPr>
          </a:p>
        </p:txBody>
      </p:sp>
      <p:pic>
        <p:nvPicPr>
          <p:cNvPr id="75" name="Google Shape;195;gf8625c84ea_1_250" descr="Picture 24"/>
          <p:cNvPicPr preferRelativeResize="0"/>
          <p:nvPr userDrawn="1"/>
        </p:nvPicPr>
        <p:blipFill rotWithShape="1">
          <a:blip r:embed="rId3">
            <a:alphaModFix/>
          </a:blip>
          <a:srcRect/>
          <a:stretch/>
        </p:blipFill>
        <p:spPr>
          <a:xfrm>
            <a:off x="5884199" y="0"/>
            <a:ext cx="973801" cy="576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32">
            <a:extLst>
              <a:ext uri="{FF2B5EF4-FFF2-40B4-BE49-F238E27FC236}">
                <a16:creationId xmlns:a16="http://schemas.microsoft.com/office/drawing/2014/main" id="{2FA9C60B-7C16-4225-B2D6-AD58AF062B3B}"/>
              </a:ext>
            </a:extLst>
          </p:cNvPr>
          <p:cNvSpPr/>
          <p:nvPr userDrawn="1"/>
        </p:nvSpPr>
        <p:spPr bwMode="gray">
          <a:xfrm>
            <a:off x="12050" y="9489000"/>
            <a:ext cx="6858000" cy="417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7" name="object 2">
            <a:extLst>
              <a:ext uri="{FF2B5EF4-FFF2-40B4-BE49-F238E27FC236}">
                <a16:creationId xmlns:a16="http://schemas.microsoft.com/office/drawing/2014/main" id="{C2BD5431-821F-4669-BFFB-769A4AE3745F}"/>
              </a:ext>
            </a:extLst>
          </p:cNvPr>
          <p:cNvSpPr txBox="1"/>
          <p:nvPr userDrawn="1"/>
        </p:nvSpPr>
        <p:spPr>
          <a:xfrm>
            <a:off x="188913" y="9728603"/>
            <a:ext cx="6480175" cy="10515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600" i="1" spc="-5" dirty="0">
                <a:solidFill>
                  <a:schemeClr val="bg1"/>
                </a:solidFill>
                <a:latin typeface="Century Gothic" panose="020B0502020202020204" pitchFamily="34" charset="0"/>
                <a:cs typeface="Arial"/>
              </a:rPr>
              <a:t>Document reserved for the internal use of the Maserati Dealers</a:t>
            </a:r>
          </a:p>
        </p:txBody>
      </p:sp>
      <p:sp>
        <p:nvSpPr>
          <p:cNvPr id="8" name="Google Shape;102;g100978f6af3_0_55">
            <a:extLst>
              <a:ext uri="{FF2B5EF4-FFF2-40B4-BE49-F238E27FC236}">
                <a16:creationId xmlns:a16="http://schemas.microsoft.com/office/drawing/2014/main" id="{07F94C87-D1E6-4AA1-B026-92DE0A7EB9A8}"/>
              </a:ext>
            </a:extLst>
          </p:cNvPr>
          <p:cNvSpPr txBox="1">
            <a:spLocks noGrp="1"/>
          </p:cNvSpPr>
          <p:nvPr>
            <p:ph type="sldNum" idx="4294967295"/>
          </p:nvPr>
        </p:nvSpPr>
        <p:spPr>
          <a:xfrm>
            <a:off x="6165000" y="9602700"/>
            <a:ext cx="559800" cy="24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</a:pPr>
            <a:fld id="{00000000-1234-1234-1234-123412341234}" type="slidenum">
              <a:rPr lang="en-US" sz="1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‹N›</a:t>
            </a:fld>
            <a:endParaRPr sz="1000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" name="Espace réservé pour une image  4">
            <a:extLst>
              <a:ext uri="{FF2B5EF4-FFF2-40B4-BE49-F238E27FC236}">
                <a16:creationId xmlns:a16="http://schemas.microsoft.com/office/drawing/2014/main" id="{526819B1-F8F1-4602-9CD6-83F817C1C652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5685375" y="8005575"/>
            <a:ext cx="936625" cy="576263"/>
          </a:xfrm>
        </p:spPr>
        <p:txBody>
          <a:bodyPr/>
          <a:lstStyle/>
          <a:p>
            <a:endParaRPr lang="fr-FR"/>
          </a:p>
        </p:txBody>
      </p:sp>
      <p:sp>
        <p:nvSpPr>
          <p:cNvPr id="24" name="Espace réservé pour une image  4">
            <a:extLst>
              <a:ext uri="{FF2B5EF4-FFF2-40B4-BE49-F238E27FC236}">
                <a16:creationId xmlns:a16="http://schemas.microsoft.com/office/drawing/2014/main" id="{036FA9D8-0C4E-49B3-921F-3BF473046F9E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3861000" y="6249000"/>
            <a:ext cx="936625" cy="576263"/>
          </a:xfrm>
        </p:spPr>
        <p:txBody>
          <a:bodyPr/>
          <a:lstStyle/>
          <a:p>
            <a:endParaRPr lang="fr-FR"/>
          </a:p>
        </p:txBody>
      </p:sp>
      <p:sp>
        <p:nvSpPr>
          <p:cNvPr id="25" name="Espace réservé pour une image  4">
            <a:extLst>
              <a:ext uri="{FF2B5EF4-FFF2-40B4-BE49-F238E27FC236}">
                <a16:creationId xmlns:a16="http://schemas.microsoft.com/office/drawing/2014/main" id="{CA9ED661-DB57-4B1E-89B4-B325B804CCCD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2204375" y="6249000"/>
            <a:ext cx="936625" cy="576263"/>
          </a:xfrm>
        </p:spPr>
        <p:txBody>
          <a:bodyPr/>
          <a:lstStyle/>
          <a:p>
            <a:endParaRPr lang="fr-FR"/>
          </a:p>
        </p:txBody>
      </p:sp>
      <p:sp>
        <p:nvSpPr>
          <p:cNvPr id="26" name="Espace réservé pour une image  4">
            <a:extLst>
              <a:ext uri="{FF2B5EF4-FFF2-40B4-BE49-F238E27FC236}">
                <a16:creationId xmlns:a16="http://schemas.microsoft.com/office/drawing/2014/main" id="{02DC551E-1CE6-4C64-9295-98F4ABCB66F4}"/>
              </a:ext>
            </a:extLst>
          </p:cNvPr>
          <p:cNvSpPr>
            <a:spLocks noGrp="1"/>
          </p:cNvSpPr>
          <p:nvPr>
            <p:ph type="pic" sz="quarter" idx="52"/>
          </p:nvPr>
        </p:nvSpPr>
        <p:spPr>
          <a:xfrm>
            <a:off x="601325" y="6249000"/>
            <a:ext cx="936625" cy="576263"/>
          </a:xfrm>
        </p:spPr>
        <p:txBody>
          <a:bodyPr/>
          <a:lstStyle/>
          <a:p>
            <a:endParaRPr lang="fr-FR"/>
          </a:p>
        </p:txBody>
      </p:sp>
      <p:sp>
        <p:nvSpPr>
          <p:cNvPr id="17" name="CasellaDiTesto 1">
            <a:extLst>
              <a:ext uri="{FF2B5EF4-FFF2-40B4-BE49-F238E27FC236}">
                <a16:creationId xmlns:a16="http://schemas.microsoft.com/office/drawing/2014/main" id="{B505278A-2A39-4D28-AFF8-46F06F1F1EAF}"/>
              </a:ext>
            </a:extLst>
          </p:cNvPr>
          <p:cNvSpPr txBox="1"/>
          <p:nvPr userDrawn="1"/>
        </p:nvSpPr>
        <p:spPr>
          <a:xfrm>
            <a:off x="117000" y="9633000"/>
            <a:ext cx="11520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it-IT" sz="800" dirty="0">
                <a:solidFill>
                  <a:schemeClr val="bg1"/>
                </a:solidFill>
                <a:latin typeface="Century Gothic" panose="020B0502020202020204" pitchFamily="34" charset="0"/>
              </a:rPr>
              <a:t>Version 2 (06/2023)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95561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S_Photo_RETOUR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space réservé pour une image  4">
            <a:extLst>
              <a:ext uri="{FF2B5EF4-FFF2-40B4-BE49-F238E27FC236}">
                <a16:creationId xmlns:a16="http://schemas.microsoft.com/office/drawing/2014/main" id="{332BEDC6-D925-4855-BBE0-E4308B592BCA}"/>
              </a:ext>
            </a:extLst>
          </p:cNvPr>
          <p:cNvSpPr>
            <a:spLocks noGrp="1"/>
          </p:cNvSpPr>
          <p:nvPr>
            <p:ph type="pic" sz="quarter" idx="47"/>
          </p:nvPr>
        </p:nvSpPr>
        <p:spPr>
          <a:xfrm>
            <a:off x="5699100" y="4737000"/>
            <a:ext cx="936625" cy="576263"/>
          </a:xfrm>
        </p:spPr>
        <p:txBody>
          <a:bodyPr/>
          <a:lstStyle/>
          <a:p>
            <a:endParaRPr lang="fr-FR"/>
          </a:p>
        </p:txBody>
      </p:sp>
      <p:sp>
        <p:nvSpPr>
          <p:cNvPr id="5" name="Espace réservé pour une image  4">
            <a:extLst>
              <a:ext uri="{FF2B5EF4-FFF2-40B4-BE49-F238E27FC236}">
                <a16:creationId xmlns:a16="http://schemas.microsoft.com/office/drawing/2014/main" id="{9CCB2C3A-2E51-496F-838B-852FC49A27AC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5694275" y="3152737"/>
            <a:ext cx="936625" cy="576263"/>
          </a:xfrm>
        </p:spPr>
        <p:txBody>
          <a:bodyPr/>
          <a:lstStyle/>
          <a:p>
            <a:endParaRPr lang="fr-FR"/>
          </a:p>
        </p:txBody>
      </p:sp>
      <p:sp>
        <p:nvSpPr>
          <p:cNvPr id="61" name="Rectangle 32">
            <a:extLst>
              <a:ext uri="{FF2B5EF4-FFF2-40B4-BE49-F238E27FC236}">
                <a16:creationId xmlns:a16="http://schemas.microsoft.com/office/drawing/2014/main" id="{AE2CC0A7-74A7-405A-A331-882112058C89}"/>
              </a:ext>
            </a:extLst>
          </p:cNvPr>
          <p:cNvSpPr/>
          <p:nvPr userDrawn="1"/>
        </p:nvSpPr>
        <p:spPr bwMode="gray">
          <a:xfrm>
            <a:off x="0" y="9489000"/>
            <a:ext cx="6858000" cy="417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73" name="Rectangle 32">
            <a:extLst>
              <a:ext uri="{FF2B5EF4-FFF2-40B4-BE49-F238E27FC236}">
                <a16:creationId xmlns:a16="http://schemas.microsoft.com/office/drawing/2014/main" id="{AE2CC0A7-74A7-405A-A331-882112058C89}"/>
              </a:ext>
            </a:extLst>
          </p:cNvPr>
          <p:cNvSpPr/>
          <p:nvPr userDrawn="1"/>
        </p:nvSpPr>
        <p:spPr bwMode="gray">
          <a:xfrm>
            <a:off x="0" y="0"/>
            <a:ext cx="6858000" cy="561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74" name="CasellaDiTesto 77">
            <a:extLst>
              <a:ext uri="{FF2B5EF4-FFF2-40B4-BE49-F238E27FC236}">
                <a16:creationId xmlns:a16="http://schemas.microsoft.com/office/drawing/2014/main" id="{F5ECA8DA-1747-464D-AB35-EDD53FA09AD1}"/>
              </a:ext>
            </a:extLst>
          </p:cNvPr>
          <p:cNvSpPr txBox="1"/>
          <p:nvPr userDrawn="1"/>
        </p:nvSpPr>
        <p:spPr>
          <a:xfrm>
            <a:off x="188913" y="147199"/>
            <a:ext cx="4360626" cy="266602"/>
          </a:xfrm>
          <a:prstGeom prst="rect">
            <a:avLst/>
          </a:prstGeom>
        </p:spPr>
        <p:txBody>
          <a:bodyPr vert="horz" lIns="72000" tIns="36000" rIns="72000" bIns="36000" rtlCol="0">
            <a:spAutoFit/>
          </a:bodyPr>
          <a:lstStyle>
            <a:lvl1pPr indent="0"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000" b="0">
                <a:solidFill>
                  <a:schemeClr val="bg1"/>
                </a:solidFill>
                <a:latin typeface="Encode Sans" pitchFamily="2" charset="0"/>
              </a:defRPr>
            </a:lvl1pPr>
            <a:lvl2pPr marL="5143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latin typeface="Encode Sans" pitchFamily="2" charset="0"/>
              </a:defRPr>
            </a:lvl2pPr>
            <a:lvl3pPr marL="8572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latin typeface="Encode Sans" pitchFamily="2" charset="0"/>
              </a:defRPr>
            </a:lvl3pPr>
            <a:lvl4pPr marL="12001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>
                <a:latin typeface="Encode Sans" pitchFamily="2" charset="0"/>
              </a:defRPr>
            </a:lvl4pPr>
            <a:lvl5pPr marL="15430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>
                <a:latin typeface="Encode Sans" pitchFamily="2" charset="0"/>
              </a:defRPr>
            </a:lvl5pPr>
            <a:lvl6pPr marL="18859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6pPr>
            <a:lvl7pPr marL="22288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7pPr>
            <a:lvl8pPr marL="25717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8pPr>
            <a:lvl9pPr marL="29146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9pPr>
          </a:lstStyle>
          <a:p>
            <a:pPr lvl="0"/>
            <a:r>
              <a:rPr lang="en-US" sz="1400" dirty="0">
                <a:latin typeface="Century Gothic" panose="020B0502020202020204" pitchFamily="34" charset="0"/>
              </a:rPr>
              <a:t>AFTERSALES OPERATING STANDARDS</a:t>
            </a:r>
            <a:endParaRPr lang="fr-FR" sz="1400" dirty="0">
              <a:latin typeface="Century Gothic" panose="020B0502020202020204" pitchFamily="34" charset="0"/>
            </a:endParaRPr>
          </a:p>
        </p:txBody>
      </p:sp>
      <p:pic>
        <p:nvPicPr>
          <p:cNvPr id="75" name="Google Shape;195;gf8625c84ea_1_250" descr="Picture 24"/>
          <p:cNvPicPr preferRelativeResize="0"/>
          <p:nvPr userDrawn="1"/>
        </p:nvPicPr>
        <p:blipFill rotWithShape="1">
          <a:blip r:embed="rId3">
            <a:alphaModFix/>
          </a:blip>
          <a:srcRect/>
          <a:stretch/>
        </p:blipFill>
        <p:spPr>
          <a:xfrm>
            <a:off x="5884199" y="0"/>
            <a:ext cx="973801" cy="576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32">
            <a:extLst>
              <a:ext uri="{FF2B5EF4-FFF2-40B4-BE49-F238E27FC236}">
                <a16:creationId xmlns:a16="http://schemas.microsoft.com/office/drawing/2014/main" id="{2FA9C60B-7C16-4225-B2D6-AD58AF062B3B}"/>
              </a:ext>
            </a:extLst>
          </p:cNvPr>
          <p:cNvSpPr/>
          <p:nvPr userDrawn="1"/>
        </p:nvSpPr>
        <p:spPr bwMode="gray">
          <a:xfrm>
            <a:off x="12050" y="9489000"/>
            <a:ext cx="6858000" cy="417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7" name="object 2">
            <a:extLst>
              <a:ext uri="{FF2B5EF4-FFF2-40B4-BE49-F238E27FC236}">
                <a16:creationId xmlns:a16="http://schemas.microsoft.com/office/drawing/2014/main" id="{C2BD5431-821F-4669-BFFB-769A4AE3745F}"/>
              </a:ext>
            </a:extLst>
          </p:cNvPr>
          <p:cNvSpPr txBox="1"/>
          <p:nvPr userDrawn="1"/>
        </p:nvSpPr>
        <p:spPr>
          <a:xfrm>
            <a:off x="188913" y="9728603"/>
            <a:ext cx="6480175" cy="10515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600" i="1" spc="-5" dirty="0">
                <a:solidFill>
                  <a:schemeClr val="bg1"/>
                </a:solidFill>
                <a:latin typeface="Century Gothic" panose="020B0502020202020204" pitchFamily="34" charset="0"/>
                <a:cs typeface="Arial"/>
              </a:rPr>
              <a:t>Document reserved for the internal use of the Maserati Dealers</a:t>
            </a:r>
          </a:p>
        </p:txBody>
      </p:sp>
      <p:sp>
        <p:nvSpPr>
          <p:cNvPr id="8" name="Google Shape;102;g100978f6af3_0_55">
            <a:extLst>
              <a:ext uri="{FF2B5EF4-FFF2-40B4-BE49-F238E27FC236}">
                <a16:creationId xmlns:a16="http://schemas.microsoft.com/office/drawing/2014/main" id="{07F94C87-D1E6-4AA1-B026-92DE0A7EB9A8}"/>
              </a:ext>
            </a:extLst>
          </p:cNvPr>
          <p:cNvSpPr txBox="1">
            <a:spLocks noGrp="1"/>
          </p:cNvSpPr>
          <p:nvPr>
            <p:ph type="sldNum" idx="4294967295"/>
          </p:nvPr>
        </p:nvSpPr>
        <p:spPr>
          <a:xfrm>
            <a:off x="6165000" y="9602700"/>
            <a:ext cx="559800" cy="24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</a:pPr>
            <a:fld id="{00000000-1234-1234-1234-123412341234}" type="slidenum">
              <a:rPr lang="en-US" sz="1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‹N›</a:t>
            </a:fld>
            <a:endParaRPr sz="1000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2" name="CasellaDiTesto 1">
            <a:extLst>
              <a:ext uri="{FF2B5EF4-FFF2-40B4-BE49-F238E27FC236}">
                <a16:creationId xmlns:a16="http://schemas.microsoft.com/office/drawing/2014/main" id="{E0EB25B9-75CA-4291-958D-632C74E41E12}"/>
              </a:ext>
            </a:extLst>
          </p:cNvPr>
          <p:cNvSpPr txBox="1"/>
          <p:nvPr userDrawn="1"/>
        </p:nvSpPr>
        <p:spPr>
          <a:xfrm>
            <a:off x="117000" y="9633000"/>
            <a:ext cx="11520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it-IT" sz="800" dirty="0">
                <a:solidFill>
                  <a:schemeClr val="bg1"/>
                </a:solidFill>
                <a:latin typeface="Century Gothic" panose="020B0502020202020204" pitchFamily="34" charset="0"/>
              </a:rPr>
              <a:t>Version 2 (06/2023)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945031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S_Photo_Single_E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32">
            <a:extLst>
              <a:ext uri="{FF2B5EF4-FFF2-40B4-BE49-F238E27FC236}">
                <a16:creationId xmlns:a16="http://schemas.microsoft.com/office/drawing/2014/main" id="{AE2CC0A7-74A7-405A-A331-882112058C89}"/>
              </a:ext>
            </a:extLst>
          </p:cNvPr>
          <p:cNvSpPr/>
          <p:nvPr userDrawn="1"/>
        </p:nvSpPr>
        <p:spPr bwMode="gray">
          <a:xfrm>
            <a:off x="0" y="9489000"/>
            <a:ext cx="6858000" cy="417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E2CC0A7-74A7-405A-A331-882112058C89}"/>
              </a:ext>
            </a:extLst>
          </p:cNvPr>
          <p:cNvSpPr/>
          <p:nvPr userDrawn="1"/>
        </p:nvSpPr>
        <p:spPr bwMode="gray">
          <a:xfrm>
            <a:off x="0" y="0"/>
            <a:ext cx="6858000" cy="561000"/>
          </a:xfrm>
          <a:prstGeom prst="rect">
            <a:avLst/>
          </a:prstGeom>
          <a:solidFill>
            <a:srgbClr val="051A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633">
              <a:latin typeface="Encode Sans" pitchFamily="2" charset="0"/>
            </a:endParaRPr>
          </a:p>
        </p:txBody>
      </p:sp>
      <p:sp>
        <p:nvSpPr>
          <p:cNvPr id="29" name="CasellaDiTesto 77">
            <a:extLst>
              <a:ext uri="{FF2B5EF4-FFF2-40B4-BE49-F238E27FC236}">
                <a16:creationId xmlns:a16="http://schemas.microsoft.com/office/drawing/2014/main" id="{F5ECA8DA-1747-464D-AB35-EDD53FA09AD1}"/>
              </a:ext>
            </a:extLst>
          </p:cNvPr>
          <p:cNvSpPr txBox="1"/>
          <p:nvPr userDrawn="1"/>
        </p:nvSpPr>
        <p:spPr>
          <a:xfrm>
            <a:off x="188913" y="147199"/>
            <a:ext cx="4360626" cy="266602"/>
          </a:xfrm>
          <a:prstGeom prst="rect">
            <a:avLst/>
          </a:prstGeom>
        </p:spPr>
        <p:txBody>
          <a:bodyPr vert="horz" lIns="72000" tIns="36000" rIns="72000" bIns="36000" rtlCol="0">
            <a:spAutoFit/>
          </a:bodyPr>
          <a:lstStyle>
            <a:lvl1pPr indent="0"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000" b="0">
                <a:solidFill>
                  <a:schemeClr val="bg1"/>
                </a:solidFill>
                <a:latin typeface="Encode Sans" pitchFamily="2" charset="0"/>
              </a:defRPr>
            </a:lvl1pPr>
            <a:lvl2pPr marL="5143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latin typeface="Encode Sans" pitchFamily="2" charset="0"/>
              </a:defRPr>
            </a:lvl2pPr>
            <a:lvl3pPr marL="8572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latin typeface="Encode Sans" pitchFamily="2" charset="0"/>
              </a:defRPr>
            </a:lvl3pPr>
            <a:lvl4pPr marL="12001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>
                <a:latin typeface="Encode Sans" pitchFamily="2" charset="0"/>
              </a:defRPr>
            </a:lvl4pPr>
            <a:lvl5pPr marL="15430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>
                <a:latin typeface="Encode Sans" pitchFamily="2" charset="0"/>
              </a:defRPr>
            </a:lvl5pPr>
            <a:lvl6pPr marL="18859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6pPr>
            <a:lvl7pPr marL="22288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7pPr>
            <a:lvl8pPr marL="25717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8pPr>
            <a:lvl9pPr marL="29146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/>
            </a:lvl9pPr>
          </a:lstStyle>
          <a:p>
            <a:pPr lvl="0"/>
            <a:r>
              <a:rPr lang="en-US" sz="1400" dirty="0">
                <a:latin typeface="Century Gothic" panose="020B0502020202020204" pitchFamily="34" charset="0"/>
              </a:rPr>
              <a:t>AFTERSALES OPERATING STANDARDS</a:t>
            </a:r>
            <a:endParaRPr lang="fr-FR" sz="1400" dirty="0">
              <a:latin typeface="Century Gothic" panose="020B0502020202020204" pitchFamily="34" charset="0"/>
            </a:endParaRPr>
          </a:p>
        </p:txBody>
      </p:sp>
      <p:pic>
        <p:nvPicPr>
          <p:cNvPr id="30" name="Google Shape;195;gf8625c84ea_1_250" descr="Picture 24"/>
          <p:cNvPicPr preferRelativeResize="0"/>
          <p:nvPr userDrawn="1"/>
        </p:nvPicPr>
        <p:blipFill rotWithShape="1">
          <a:blip r:embed="rId3">
            <a:alphaModFix/>
          </a:blip>
          <a:srcRect/>
          <a:stretch/>
        </p:blipFill>
        <p:spPr>
          <a:xfrm>
            <a:off x="5884199" y="0"/>
            <a:ext cx="973801" cy="576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object 2">
            <a:extLst>
              <a:ext uri="{FF2B5EF4-FFF2-40B4-BE49-F238E27FC236}">
                <a16:creationId xmlns:a16="http://schemas.microsoft.com/office/drawing/2014/main" id="{70E7B5DE-9DD0-4FA8-A2E3-EF350889841B}"/>
              </a:ext>
            </a:extLst>
          </p:cNvPr>
          <p:cNvSpPr txBox="1"/>
          <p:nvPr userDrawn="1"/>
        </p:nvSpPr>
        <p:spPr>
          <a:xfrm>
            <a:off x="188913" y="9728603"/>
            <a:ext cx="6480175" cy="10515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600" i="1" spc="-5" dirty="0">
                <a:solidFill>
                  <a:schemeClr val="bg1"/>
                </a:solidFill>
                <a:latin typeface="Century Gothic" panose="020B0502020202020204" pitchFamily="34" charset="0"/>
                <a:cs typeface="Arial"/>
              </a:rPr>
              <a:t>Document reserved for the internal use of the Maserati Dealers</a:t>
            </a:r>
          </a:p>
        </p:txBody>
      </p:sp>
      <p:sp>
        <p:nvSpPr>
          <p:cNvPr id="7" name="Google Shape;102;g100978f6af3_0_55">
            <a:extLst>
              <a:ext uri="{FF2B5EF4-FFF2-40B4-BE49-F238E27FC236}">
                <a16:creationId xmlns:a16="http://schemas.microsoft.com/office/drawing/2014/main" id="{0EEA5C12-A466-439F-A6CD-AB9A7C681D59}"/>
              </a:ext>
            </a:extLst>
          </p:cNvPr>
          <p:cNvSpPr txBox="1">
            <a:spLocks noGrp="1"/>
          </p:cNvSpPr>
          <p:nvPr>
            <p:ph type="sldNum" idx="4294967295"/>
          </p:nvPr>
        </p:nvSpPr>
        <p:spPr>
          <a:xfrm>
            <a:off x="6165000" y="9602700"/>
            <a:ext cx="559800" cy="24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</a:pPr>
            <a:fld id="{00000000-1234-1234-1234-123412341234}" type="slidenum">
              <a:rPr lang="en-US" sz="1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‹N›</a:t>
            </a:fld>
            <a:endParaRPr sz="1000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53113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 dirty="0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077107" y="9709136"/>
            <a:ext cx="703787" cy="138499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  <a:latin typeface="Encode Sans" pitchFamily="2" charset="0"/>
              </a:defRPr>
            </a:lvl1pPr>
          </a:lstStyle>
          <a:p>
            <a:fld id="{4967811C-CFBA-44AF-BBFF-C5099846BFC6}" type="slidenum">
              <a:rPr lang="it-IT" smtClean="0"/>
              <a:pPr/>
              <a:t>‹N›</a:t>
            </a:fld>
            <a:endParaRPr lang="it-IT"/>
          </a:p>
        </p:txBody>
      </p:sp>
      <p:sp>
        <p:nvSpPr>
          <p:cNvPr id="5" name="Espace réservé du numéro de diapositive 1"/>
          <p:cNvSpPr txBox="1">
            <a:spLocks/>
          </p:cNvSpPr>
          <p:nvPr userDrawn="1"/>
        </p:nvSpPr>
        <p:spPr>
          <a:xfrm>
            <a:off x="188913" y="9642682"/>
            <a:ext cx="703787" cy="13849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67811C-CFBA-44AF-BBFF-C5099846BFC6}" type="slidenum">
              <a:rPr lang="it-IT" sz="1000" smtClean="0"/>
              <a:pPr/>
              <a:t>‹N›</a:t>
            </a:fld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4098473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8" r:id="rId2"/>
    <p:sldLayoutId id="2147483680" r:id="rId3"/>
    <p:sldLayoutId id="2147483677" r:id="rId4"/>
    <p:sldLayoutId id="2147483689" r:id="rId5"/>
    <p:sldLayoutId id="2147483684" r:id="rId6"/>
    <p:sldLayoutId id="2147483696" r:id="rId7"/>
    <p:sldLayoutId id="2147483694" r:id="rId8"/>
    <p:sldLayoutId id="2147483691" r:id="rId9"/>
    <p:sldLayoutId id="2147483686" r:id="rId10"/>
    <p:sldLayoutId id="2147483695" r:id="rId11"/>
    <p:sldLayoutId id="2147483687" r:id="rId12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indent="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Encode Sans" pitchFamily="2" charset="0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Encode Sans" pitchFamily="2" charset="0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Encode Sans" pitchFamily="2" charset="0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Encode Sans" pitchFamily="2" charset="0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7" userDrawn="1">
          <p15:clr>
            <a:srgbClr val="F26B43"/>
          </p15:clr>
        </p15:guide>
        <p15:guide id="2" pos="119" userDrawn="1">
          <p15:clr>
            <a:srgbClr val="F26B43"/>
          </p15:clr>
        </p15:guide>
        <p15:guide id="3" pos="4201" userDrawn="1">
          <p15:clr>
            <a:srgbClr val="F26B43"/>
          </p15:clr>
        </p15:guide>
        <p15:guide id="4" orient="horz" pos="606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ags" Target="../tags/tag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esto 1">
            <a:extLst>
              <a:ext uri="{FF2B5EF4-FFF2-40B4-BE49-F238E27FC236}">
                <a16:creationId xmlns:a16="http://schemas.microsoft.com/office/drawing/2014/main" id="{D73EECA5-7BC2-4A72-B08F-77C64436F5A6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197945" y="1463569"/>
            <a:ext cx="6480175" cy="1420767"/>
          </a:xfrm>
        </p:spPr>
        <p:txBody>
          <a:bodyPr>
            <a:noAutofit/>
          </a:bodyPr>
          <a:lstStyle/>
          <a:p>
            <a:pPr algn="just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</a:pPr>
            <a:r>
              <a:rPr lang="ko-KR" sz="1000" b="1">
                <a:solidFill>
                  <a:srgbClr val="051A2B"/>
                </a:solidFill>
                <a:latin typeface="Century Gothic" panose="020B0502020202020204" pitchFamily="34" charset="0"/>
              </a:rPr>
              <a:t>기본 이점</a:t>
            </a:r>
          </a:p>
          <a:p>
            <a:pPr marL="177800" indent="-79375" algn="just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ko-KR" sz="1000" b="1">
                <a:solidFill>
                  <a:srgbClr val="051A2B"/>
                </a:solidFill>
                <a:latin typeface="Century Gothic" panose="020B0502020202020204" pitchFamily="34" charset="0"/>
              </a:rPr>
              <a:t>고객</a:t>
            </a:r>
            <a:r>
              <a:rPr lang="ko-KR" sz="1000">
                <a:latin typeface="Century Gothic" panose="020B0502020202020204" pitchFamily="34" charset="0"/>
              </a:rPr>
              <a:t>: 고객이 차량을 접수한 당일에 처리할 수 있도록, 정비 예약이 잡히는 즉시 대차 차량을 확보할 수 있습니다. 대리점에서 제안하는 “대차 차량”의 오퍼와 가격을 즉시 확인할 수 있는 이점을 누립니다.</a:t>
            </a:r>
          </a:p>
          <a:p>
            <a:pPr marL="177800" indent="-79375" algn="just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ko-KR" sz="1000" b="1">
                <a:latin typeface="Century Gothic" panose="020B0502020202020204" pitchFamily="34" charset="0"/>
              </a:rPr>
              <a:t>대리점:</a:t>
            </a:r>
            <a:r>
              <a:rPr lang="ko-KR" sz="1000">
                <a:latin typeface="Century Gothic" panose="020B0502020202020204" pitchFamily="34" charset="0"/>
              </a:rPr>
              <a:t> 고객의 모빌리티 요구를 충족합니다. 대차 차량의 관리를 전문화합니다. 고객에 대한 대차 차량 오퍼를 승인합니다. ​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</a:pPr>
            <a:r>
              <a:rPr lang="ko-KR" sz="1000" b="1">
                <a:latin typeface="Century Gothic" panose="020B0502020202020204" pitchFamily="34" charset="0"/>
              </a:rPr>
              <a:t>관련된 </a:t>
            </a:r>
            <a:r>
              <a:rPr lang="ko-KR" sz="1000" b="1">
                <a:solidFill>
                  <a:srgbClr val="051A2B"/>
                </a:solidFill>
                <a:latin typeface="Century Gothic" panose="020B0502020202020204" pitchFamily="34" charset="0"/>
              </a:rPr>
              <a:t>주요 기능</a:t>
            </a:r>
            <a:r>
              <a:rPr lang="ko-KR" sz="1000" b="1">
                <a:latin typeface="Century Gothic" panose="020B0502020202020204" pitchFamily="34" charset="0"/>
              </a:rPr>
              <a:t>:</a:t>
            </a:r>
            <a:r>
              <a:rPr lang="ko-KR" sz="1000">
                <a:latin typeface="Century Gothic" panose="020B0502020202020204" pitchFamily="34" charset="0"/>
              </a:rPr>
              <a:t> 서비스 매니저, 신차 판매 관리자.</a:t>
            </a:r>
          </a:p>
        </p:txBody>
      </p:sp>
      <p:graphicFrame>
        <p:nvGraphicFramePr>
          <p:cNvPr id="14" name="Tableau 82">
            <a:extLst>
              <a:ext uri="{FF2B5EF4-FFF2-40B4-BE49-F238E27FC236}">
                <a16:creationId xmlns:a16="http://schemas.microsoft.com/office/drawing/2014/main" id="{BFBE18C9-DF32-4FCC-98D9-E6B248C683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7635878"/>
              </p:ext>
            </p:extLst>
          </p:nvPr>
        </p:nvGraphicFramePr>
        <p:xfrm>
          <a:off x="197945" y="2964660"/>
          <a:ext cx="6480174" cy="1251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0351">
                  <a:extLst>
                    <a:ext uri="{9D8B030D-6E8A-4147-A177-3AD203B41FA5}">
                      <a16:colId xmlns:a16="http://schemas.microsoft.com/office/drawing/2014/main" val="3522950263"/>
                    </a:ext>
                  </a:extLst>
                </a:gridCol>
                <a:gridCol w="5629087">
                  <a:extLst>
                    <a:ext uri="{9D8B030D-6E8A-4147-A177-3AD203B41FA5}">
                      <a16:colId xmlns:a16="http://schemas.microsoft.com/office/drawing/2014/main" val="1512554310"/>
                    </a:ext>
                  </a:extLst>
                </a:gridCol>
                <a:gridCol w="450736">
                  <a:extLst>
                    <a:ext uri="{9D8B030D-6E8A-4147-A177-3AD203B41FA5}">
                      <a16:colId xmlns:a16="http://schemas.microsoft.com/office/drawing/2014/main" val="1484748918"/>
                    </a:ext>
                  </a:extLst>
                </a:gridCol>
              </a:tblGrid>
              <a:tr h="360000">
                <a:tc>
                  <a:txBody>
                    <a:bodyPr/>
                    <a:lstStyle/>
                    <a:p>
                      <a:pPr marL="0" algn="ctr"/>
                      <a:r>
                        <a:rPr lang="ko-KR" sz="1600" b="1" noProof="0">
                          <a:solidFill>
                            <a:schemeClr val="bg1"/>
                          </a:solidFill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51A2B"/>
                    </a:solidFill>
                  </a:tcPr>
                </a:tc>
                <a:tc>
                  <a:txBody>
                    <a:bodyPr/>
                    <a:lstStyle/>
                    <a:p>
                      <a:pPr marL="12700" marR="5080" indent="0" algn="l">
                        <a:lnSpc>
                          <a:spcPct val="100000"/>
                        </a:lnSpc>
                        <a:spcBef>
                          <a:spcPts val="100"/>
                        </a:spcBef>
                        <a:buFont typeface="Arial" panose="020B0604020202020204" pitchFamily="34" charset="0"/>
                        <a:buNone/>
                        <a:tabLst>
                          <a:tab pos="101600" algn="l"/>
                        </a:tabLst>
                      </a:pPr>
                      <a:r>
                        <a:rPr lang="ko-KR" sz="1100" b="1">
                          <a:solidFill>
                            <a:schemeClr val="bg1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판매 관리자에 의한 대차 차량의 생성 또는 갱신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51A2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fr-FR" sz="1600" b="1" noProof="0" dirty="0">
                        <a:solidFill>
                          <a:schemeClr val="bg1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51A2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1879967"/>
                  </a:ext>
                </a:extLst>
              </a:tr>
              <a:tr h="222966">
                <a:tc>
                  <a:txBody>
                    <a:bodyPr/>
                    <a:lstStyle/>
                    <a:p>
                      <a:pPr marL="0" algn="l" rtl="0"/>
                      <a:endParaRPr lang="fr-FR" sz="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10000"/>
                        <a:lumOff val="90000"/>
                        <a:alpha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87313" marR="5080" lvl="0" indent="-74613" algn="just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ko-KR" sz="100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Maserati의 무역 정책과 재정 지원을 고려합니다.</a:t>
                      </a:r>
                    </a:p>
                    <a:p>
                      <a:pPr marL="87313" marR="5080" lvl="0" indent="-74613" algn="just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ko-KR" sz="100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서비스 매니저와의 대화를 통해 대리점의 애프터세일즈 고객 유형(개인 고객, 기업, 숙련공 등)에 맞추어 개조되는 차량을 결정합니다.</a:t>
                      </a:r>
                    </a:p>
                    <a:p>
                      <a:pPr marL="87313" marR="5080" lvl="0" indent="-74613" algn="just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ko-KR" sz="100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행정적(대차 차량 입고, 등록, 보험 등), 기술적, 미학적 준비를 수행합니다.</a:t>
                      </a:r>
                    </a:p>
                    <a:p>
                      <a:pPr marL="87313" marR="5080" lvl="0" indent="-74613" algn="just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ko-KR" sz="100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주차 관리와 대차 차량의 수리를 조직합니다.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10000"/>
                        <a:lumOff val="90000"/>
                        <a:alpha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80048"/>
                  </a:ext>
                </a:extLst>
              </a:tr>
            </a:tbl>
          </a:graphicData>
        </a:graphic>
      </p:graphicFrame>
      <p:graphicFrame>
        <p:nvGraphicFramePr>
          <p:cNvPr id="29" name="Tableau 82">
            <a:extLst>
              <a:ext uri="{FF2B5EF4-FFF2-40B4-BE49-F238E27FC236}">
                <a16:creationId xmlns:a16="http://schemas.microsoft.com/office/drawing/2014/main" id="{2C257207-24B5-4BB2-AF77-8CBB603CD0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5881138"/>
              </p:ext>
            </p:extLst>
          </p:nvPr>
        </p:nvGraphicFramePr>
        <p:xfrm>
          <a:off x="189000" y="4836660"/>
          <a:ext cx="6481898" cy="1061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00">
                  <a:extLst>
                    <a:ext uri="{9D8B030D-6E8A-4147-A177-3AD203B41FA5}">
                      <a16:colId xmlns:a16="http://schemas.microsoft.com/office/drawing/2014/main" val="3522950263"/>
                    </a:ext>
                  </a:extLst>
                </a:gridCol>
                <a:gridCol w="4959055">
                  <a:extLst>
                    <a:ext uri="{9D8B030D-6E8A-4147-A177-3AD203B41FA5}">
                      <a16:colId xmlns:a16="http://schemas.microsoft.com/office/drawing/2014/main" val="1512554310"/>
                    </a:ext>
                  </a:extLst>
                </a:gridCol>
                <a:gridCol w="1090843">
                  <a:extLst>
                    <a:ext uri="{9D8B030D-6E8A-4147-A177-3AD203B41FA5}">
                      <a16:colId xmlns:a16="http://schemas.microsoft.com/office/drawing/2014/main" val="468649916"/>
                    </a:ext>
                  </a:extLst>
                </a:gridCol>
              </a:tblGrid>
              <a:tr h="325569">
                <a:tc>
                  <a:txBody>
                    <a:bodyPr/>
                    <a:lstStyle/>
                    <a:p>
                      <a:pPr marL="1270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lang="ko-KR" sz="1600" b="1" noProof="0">
                          <a:solidFill>
                            <a:srgbClr val="FFFFFF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2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51A2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ko-KR" sz="1100" b="1">
                          <a:solidFill>
                            <a:srgbClr val="FFFFFF"/>
                          </a:solidFill>
                          <a:latin typeface="Century Gothic" panose="020B0502020202020204" pitchFamily="34" charset="0"/>
                          <a:cs typeface="Arial"/>
                        </a:rPr>
                        <a:t>대차 차량의 운영 관리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51A2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fr-FR" sz="1600" b="1" noProof="0" dirty="0">
                        <a:solidFill>
                          <a:schemeClr val="bg1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51A2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262268"/>
                  </a:ext>
                </a:extLst>
              </a:tr>
              <a:tr h="389384">
                <a:tc>
                  <a:txBody>
                    <a:bodyPr/>
                    <a:lstStyle/>
                    <a:p>
                      <a:pPr marL="0" algn="l" rtl="0"/>
                      <a:endParaRPr lang="fr-FR" sz="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10000"/>
                        <a:lumOff val="90000"/>
                        <a:alpha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12700" marR="5080" indent="0" algn="just" defTabSz="685800" rtl="0" eaLnBrk="1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buNone/>
                        <a:tabLst/>
                      </a:pPr>
                      <a:r>
                        <a:rPr lang="ko-KR" sz="100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대차 차량의 관리 담당자를 식별합니다. 주된 임무는 다음과 같습니다:</a:t>
                      </a:r>
                    </a:p>
                    <a:p>
                      <a:pPr marL="87313" marR="5080" indent="-74613" algn="just" defTabSz="685800" rtl="0" eaLnBrk="1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ko-KR" sz="100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서비스 어드바이저의 도구에서 대차 차량을 업데이트합니다.</a:t>
                      </a:r>
                    </a:p>
                    <a:p>
                      <a:pPr marL="87313" marR="5080" indent="-74613" algn="just" defTabSz="685800" rtl="0" eaLnBrk="1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ko-KR" sz="100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주차 상태 및 교대 계획의 후속 관리를 통한 주차의 일상적 관리(정비, 주행 거리, 연령, 수리 등), 대출/리스 계약의 관리, 클레임과 벌금의 보고 및 모니터링,...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10000"/>
                        <a:lumOff val="90000"/>
                        <a:alpha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12700" marR="5080" indent="0" algn="l" defTabSz="685800" rtl="0" eaLnBrk="1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buNone/>
                        <a:tabLst/>
                      </a:pPr>
                      <a:endParaRPr lang="en-US" sz="1000" kern="1200" spc="-5" dirty="0">
                        <a:solidFill>
                          <a:schemeClr val="tx1"/>
                        </a:solidFill>
                        <a:latin typeface="Encode Sans" pitchFamily="2" charset="0"/>
                        <a:ea typeface="+mn-ea"/>
                        <a:cs typeface="Arial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10000"/>
                        <a:lumOff val="90000"/>
                        <a:alpha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82637434"/>
                  </a:ext>
                </a:extLst>
              </a:tr>
            </a:tbl>
          </a:graphicData>
        </a:graphic>
      </p:graphicFrame>
      <p:graphicFrame>
        <p:nvGraphicFramePr>
          <p:cNvPr id="23" name="Tableau 82">
            <a:extLst>
              <a:ext uri="{FF2B5EF4-FFF2-40B4-BE49-F238E27FC236}">
                <a16:creationId xmlns:a16="http://schemas.microsoft.com/office/drawing/2014/main" id="{2C257207-24B5-4BB2-AF77-8CBB603CD0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0203201"/>
              </p:ext>
            </p:extLst>
          </p:nvPr>
        </p:nvGraphicFramePr>
        <p:xfrm>
          <a:off x="189000" y="6801080"/>
          <a:ext cx="6481898" cy="1239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00">
                  <a:extLst>
                    <a:ext uri="{9D8B030D-6E8A-4147-A177-3AD203B41FA5}">
                      <a16:colId xmlns:a16="http://schemas.microsoft.com/office/drawing/2014/main" val="3522950263"/>
                    </a:ext>
                  </a:extLst>
                </a:gridCol>
                <a:gridCol w="4959055">
                  <a:extLst>
                    <a:ext uri="{9D8B030D-6E8A-4147-A177-3AD203B41FA5}">
                      <a16:colId xmlns:a16="http://schemas.microsoft.com/office/drawing/2014/main" val="1512554310"/>
                    </a:ext>
                  </a:extLst>
                </a:gridCol>
                <a:gridCol w="1090843">
                  <a:extLst>
                    <a:ext uri="{9D8B030D-6E8A-4147-A177-3AD203B41FA5}">
                      <a16:colId xmlns:a16="http://schemas.microsoft.com/office/drawing/2014/main" val="468649916"/>
                    </a:ext>
                  </a:extLst>
                </a:gridCol>
              </a:tblGrid>
              <a:tr h="325569">
                <a:tc>
                  <a:txBody>
                    <a:bodyPr/>
                    <a:lstStyle/>
                    <a:p>
                      <a:pPr marL="1270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lang="ko-KR" sz="1600" b="1" noProof="0">
                          <a:solidFill>
                            <a:srgbClr val="FFFFFF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3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51A2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ko-KR" sz="1100" b="1">
                          <a:solidFill>
                            <a:srgbClr val="FFFFFF"/>
                          </a:solidFill>
                          <a:latin typeface="Century Gothic" panose="020B0502020202020204" pitchFamily="34" charset="0"/>
                          <a:cs typeface="Arial"/>
                        </a:rPr>
                        <a:t>주차 애니메이션 및 대차 차량 모니터링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51A2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fr-FR" sz="1600" b="1" noProof="0" dirty="0">
                        <a:solidFill>
                          <a:schemeClr val="bg1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51A2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262268"/>
                  </a:ext>
                </a:extLst>
              </a:tr>
              <a:tr h="438440">
                <a:tc>
                  <a:txBody>
                    <a:bodyPr/>
                    <a:lstStyle/>
                    <a:p>
                      <a:pPr marL="0" algn="l" rtl="0"/>
                      <a:endParaRPr lang="fr-FR" sz="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10000"/>
                        <a:lumOff val="90000"/>
                        <a:alpha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12700" marR="5080" indent="0" algn="just" defTabSz="685800" rtl="0" eaLnBrk="1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buNone/>
                        <a:tabLst/>
                      </a:pPr>
                      <a:r>
                        <a:rPr lang="ko-KR" sz="100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대차 차량 관리자는 월간 대시보드를 사용하여 다음 사항을 추적합니다.</a:t>
                      </a:r>
                    </a:p>
                    <a:p>
                      <a:pPr marL="87313" marR="5080" indent="-74613" algn="just" defTabSz="685800" rtl="0" eaLnBrk="1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ko-KR" sz="100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차대의 입력과 출력에 따른 차량 목록 업데이트</a:t>
                      </a:r>
                    </a:p>
                    <a:p>
                      <a:pPr marL="87313" marR="5080" indent="-74613" algn="just" defTabSz="685800" rtl="0" eaLnBrk="1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ko-KR" sz="100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각 차량의 사용률 및 사용 기간(일수/영업일수)</a:t>
                      </a:r>
                    </a:p>
                    <a:p>
                      <a:pPr marL="87313" marR="5080" indent="-74613" algn="just" defTabSz="685800" rtl="0" eaLnBrk="1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ko-KR" sz="100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청구율(청구 일수/영업일수) 및 주차의 비용 효율성</a:t>
                      </a:r>
                    </a:p>
                    <a:p>
                      <a:pPr marL="87313" marR="5080" indent="-74613" algn="just" defTabSz="685800" rtl="0" eaLnBrk="1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ko-KR" sz="100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경비 및 소유 비용(감가상각, 연료, 세차, 수리 등)에 대한 규정.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10000"/>
                        <a:lumOff val="90000"/>
                        <a:alpha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12700" marR="5080" indent="0" algn="l" defTabSz="685800" rtl="0" eaLnBrk="1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buNone/>
                        <a:tabLst/>
                      </a:pPr>
                      <a:endParaRPr lang="en-US" sz="1000" kern="1200" spc="-5" dirty="0">
                        <a:solidFill>
                          <a:schemeClr val="tx1"/>
                        </a:solidFill>
                        <a:latin typeface="Encode Sans" pitchFamily="2" charset="0"/>
                        <a:ea typeface="+mn-ea"/>
                        <a:cs typeface="Arial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10000"/>
                        <a:lumOff val="90000"/>
                        <a:alpha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82637434"/>
                  </a:ext>
                </a:extLst>
              </a:tr>
            </a:tbl>
          </a:graphicData>
        </a:graphic>
      </p:graphicFrame>
      <p:sp>
        <p:nvSpPr>
          <p:cNvPr id="8" name="Google Shape;193;gf8625c84ea_1_250"/>
          <p:cNvSpPr/>
          <p:nvPr/>
        </p:nvSpPr>
        <p:spPr>
          <a:xfrm>
            <a:off x="-26" y="705000"/>
            <a:ext cx="6858026" cy="697637"/>
          </a:xfrm>
          <a:prstGeom prst="rect">
            <a:avLst/>
          </a:prstGeom>
          <a:solidFill>
            <a:srgbClr val="F4F3F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228600" lvl="0">
              <a:buClr>
                <a:srgbClr val="000000"/>
              </a:buClr>
              <a:buSzPts val="1960"/>
            </a:pPr>
            <a:r>
              <a:rPr lang="ko-KR" sz="2400">
                <a:latin typeface="Century Gothic" panose="020B0502020202020204" pitchFamily="34" charset="0"/>
                <a:ea typeface="Century Gothic"/>
                <a:cs typeface="Century Gothic"/>
                <a:sym typeface="Century Gothic"/>
              </a:rPr>
              <a:t>16 | 대차 차량 편성 및 관리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5D0534D7-158C-4933-9C94-5A26FE200ACA}"/>
              </a:ext>
            </a:extLst>
          </p:cNvPr>
          <p:cNvSpPr>
            <a:spLocks noGrp="1"/>
          </p:cNvSpPr>
          <p:nvPr>
            <p:ph type="sldNum" idx="4294967295"/>
          </p:nvPr>
        </p:nvSpPr>
        <p:spPr>
          <a:xfrm>
            <a:off x="6165000" y="9602700"/>
            <a:ext cx="559800" cy="246300"/>
          </a:xfrm>
        </p:spPr>
        <p:txBody>
          <a:bodyPr/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</a:pPr>
            <a:fld id="{00000000-1234-1234-1234-123412341234}" type="slidenum">
              <a:rPr lang="en-US" sz="1000" smtClean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1</a:t>
            </a:fld>
            <a:endParaRPr lang="en-US" sz="10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17EB702E-17B5-F3E8-531A-75CFAC1BD7EF}"/>
              </a:ext>
            </a:extLst>
          </p:cNvPr>
          <p:cNvSpPr txBox="1"/>
          <p:nvPr/>
        </p:nvSpPr>
        <p:spPr>
          <a:xfrm>
            <a:off x="188906" y="6234168"/>
            <a:ext cx="6480161" cy="230832"/>
          </a:xfrm>
          <a:prstGeom prst="rect">
            <a:avLst/>
          </a:prstGeom>
          <a:solidFill>
            <a:schemeClr val="accent3">
              <a:lumMod val="25000"/>
              <a:lumOff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ko-KR" sz="900" i="1">
                <a:latin typeface="Century Gothic" panose="020B0502020202020204" pitchFamily="34" charset="0"/>
              </a:rPr>
              <a:t>지원 문서 </a:t>
            </a:r>
            <a:r>
              <a:rPr lang="ko-KR" sz="900" b="1" i="1">
                <a:solidFill>
                  <a:srgbClr val="0070C0"/>
                </a:solidFill>
                <a:latin typeface="Century Gothic" panose="020B0502020202020204" pitchFamily="34" charset="0"/>
              </a:rPr>
              <a:t>차량 관리 표의 예시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235088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5" name="Tableau 82">
            <a:extLst>
              <a:ext uri="{FF2B5EF4-FFF2-40B4-BE49-F238E27FC236}">
                <a16:creationId xmlns:a16="http://schemas.microsoft.com/office/drawing/2014/main" id="{2C257207-24B5-4BB2-AF77-8CBB603CD0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3455262"/>
              </p:ext>
            </p:extLst>
          </p:nvPr>
        </p:nvGraphicFramePr>
        <p:xfrm>
          <a:off x="188038" y="3513000"/>
          <a:ext cx="6481898" cy="773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00">
                  <a:extLst>
                    <a:ext uri="{9D8B030D-6E8A-4147-A177-3AD203B41FA5}">
                      <a16:colId xmlns:a16="http://schemas.microsoft.com/office/drawing/2014/main" val="3522950263"/>
                    </a:ext>
                  </a:extLst>
                </a:gridCol>
                <a:gridCol w="4959055">
                  <a:extLst>
                    <a:ext uri="{9D8B030D-6E8A-4147-A177-3AD203B41FA5}">
                      <a16:colId xmlns:a16="http://schemas.microsoft.com/office/drawing/2014/main" val="1512554310"/>
                    </a:ext>
                  </a:extLst>
                </a:gridCol>
                <a:gridCol w="1090843">
                  <a:extLst>
                    <a:ext uri="{9D8B030D-6E8A-4147-A177-3AD203B41FA5}">
                      <a16:colId xmlns:a16="http://schemas.microsoft.com/office/drawing/2014/main" val="468649916"/>
                    </a:ext>
                  </a:extLst>
                </a:gridCol>
              </a:tblGrid>
              <a:tr h="325569">
                <a:tc>
                  <a:txBody>
                    <a:bodyPr/>
                    <a:lstStyle/>
                    <a:p>
                      <a:pPr marL="1270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lang="ko-KR" sz="1600" b="1" noProof="0">
                          <a:solidFill>
                            <a:srgbClr val="FFFFFF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5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51A2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ko-KR" sz="1100" b="1">
                          <a:solidFill>
                            <a:srgbClr val="FFFFFF"/>
                          </a:solidFill>
                          <a:latin typeface="Century Gothic" panose="020B0502020202020204" pitchFamily="34" charset="0"/>
                          <a:cs typeface="Arial"/>
                        </a:rPr>
                        <a:t>대차 차량에 관한 커뮤니케이션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51A2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fr-FR" sz="1600" b="1" noProof="0" dirty="0">
                        <a:solidFill>
                          <a:schemeClr val="bg1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51A2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262268"/>
                  </a:ext>
                </a:extLst>
              </a:tr>
              <a:tr h="438440">
                <a:tc gridSpan="3">
                  <a:txBody>
                    <a:bodyPr/>
                    <a:lstStyle/>
                    <a:p>
                      <a:pPr marL="430213" marR="5080" lvl="1" indent="-74613" algn="just" defTabSz="685800" rtl="0" eaLnBrk="1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ko-KR" sz="100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애프터세일즈 팀은 고객에게 대차 차량 사용 조건을 홍보 및 통보할 수 있습니다.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10000"/>
                        <a:lumOff val="90000"/>
                        <a:alpha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87313" marR="5080" indent="-74613" algn="l" defTabSz="685800" rtl="0" eaLnBrk="1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buChar char="•"/>
                        <a:tabLst/>
                      </a:pPr>
                      <a:endParaRPr lang="en-US" sz="1000" kern="1200" spc="-5" dirty="0">
                        <a:solidFill>
                          <a:schemeClr val="tx1"/>
                        </a:solidFill>
                        <a:latin typeface="Encode Sans" pitchFamily="2" charset="0"/>
                        <a:ea typeface="+mn-ea"/>
                        <a:cs typeface="Arial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10000"/>
                        <a:lumOff val="90000"/>
                        <a:alpha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12700" marR="5080" indent="0" algn="l" defTabSz="685800" rtl="0" eaLnBrk="1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buNone/>
                        <a:tabLst/>
                      </a:pPr>
                      <a:endParaRPr lang="en-US" sz="1000" kern="1200" spc="-5" dirty="0">
                        <a:solidFill>
                          <a:schemeClr val="tx1"/>
                        </a:solidFill>
                        <a:latin typeface="Encode Sans" pitchFamily="2" charset="0"/>
                        <a:ea typeface="+mn-ea"/>
                        <a:cs typeface="Arial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10000"/>
                        <a:lumOff val="90000"/>
                        <a:alpha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82637434"/>
                  </a:ext>
                </a:extLst>
              </a:tr>
            </a:tbl>
          </a:graphicData>
        </a:graphic>
      </p:graphicFrame>
      <p:sp>
        <p:nvSpPr>
          <p:cNvPr id="7" name="Google Shape;193;gf8625c84ea_1_250"/>
          <p:cNvSpPr/>
          <p:nvPr/>
        </p:nvSpPr>
        <p:spPr>
          <a:xfrm>
            <a:off x="-26" y="705000"/>
            <a:ext cx="6858026" cy="697637"/>
          </a:xfrm>
          <a:prstGeom prst="rect">
            <a:avLst/>
          </a:prstGeom>
          <a:solidFill>
            <a:srgbClr val="F4F3F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228600" lvl="0">
              <a:buClr>
                <a:srgbClr val="000000"/>
              </a:buClr>
              <a:buSzPts val="1960"/>
            </a:pPr>
            <a:r>
              <a:rPr lang="ko-KR" sz="2400">
                <a:latin typeface="Century Gothic" panose="020B0502020202020204" pitchFamily="34" charset="0"/>
                <a:ea typeface="Century Gothic"/>
                <a:cs typeface="Century Gothic"/>
                <a:sym typeface="Century Gothic"/>
              </a:rPr>
              <a:t>16 | 대차 차량 편성 및 관리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631F7D78-F492-4698-9147-99CDD5EDFD6F}"/>
              </a:ext>
            </a:extLst>
          </p:cNvPr>
          <p:cNvSpPr>
            <a:spLocks noGrp="1"/>
          </p:cNvSpPr>
          <p:nvPr>
            <p:ph type="sldNum" idx="4294967295"/>
          </p:nvPr>
        </p:nvSpPr>
        <p:spPr>
          <a:xfrm>
            <a:off x="6165000" y="9602700"/>
            <a:ext cx="559800" cy="246300"/>
          </a:xfrm>
        </p:spPr>
        <p:txBody>
          <a:bodyPr/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</a:pPr>
            <a:fld id="{00000000-1234-1234-1234-123412341234}" type="slidenum">
              <a:rPr lang="en-US" sz="1000" smtClean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</a:t>
            </a:fld>
            <a:endParaRPr lang="en-US" sz="10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aphicFrame>
        <p:nvGraphicFramePr>
          <p:cNvPr id="2" name="Tableau 82">
            <a:extLst>
              <a:ext uri="{FF2B5EF4-FFF2-40B4-BE49-F238E27FC236}">
                <a16:creationId xmlns:a16="http://schemas.microsoft.com/office/drawing/2014/main" id="{BFE228C7-408A-C552-8F4B-E923AB0326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107907"/>
              </p:ext>
            </p:extLst>
          </p:nvPr>
        </p:nvGraphicFramePr>
        <p:xfrm>
          <a:off x="188038" y="1641000"/>
          <a:ext cx="6481898" cy="1544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00">
                  <a:extLst>
                    <a:ext uri="{9D8B030D-6E8A-4147-A177-3AD203B41FA5}">
                      <a16:colId xmlns:a16="http://schemas.microsoft.com/office/drawing/2014/main" val="3522950263"/>
                    </a:ext>
                  </a:extLst>
                </a:gridCol>
                <a:gridCol w="4959055">
                  <a:extLst>
                    <a:ext uri="{9D8B030D-6E8A-4147-A177-3AD203B41FA5}">
                      <a16:colId xmlns:a16="http://schemas.microsoft.com/office/drawing/2014/main" val="1512554310"/>
                    </a:ext>
                  </a:extLst>
                </a:gridCol>
                <a:gridCol w="1090843">
                  <a:extLst>
                    <a:ext uri="{9D8B030D-6E8A-4147-A177-3AD203B41FA5}">
                      <a16:colId xmlns:a16="http://schemas.microsoft.com/office/drawing/2014/main" val="468649916"/>
                    </a:ext>
                  </a:extLst>
                </a:gridCol>
              </a:tblGrid>
              <a:tr h="325569">
                <a:tc>
                  <a:txBody>
                    <a:bodyPr/>
                    <a:lstStyle/>
                    <a:p>
                      <a:pPr marL="1270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lang="ko-KR" sz="1600" b="1" noProof="0">
                          <a:solidFill>
                            <a:srgbClr val="FFFFFF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4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51A2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ko-KR" sz="1100" b="1">
                          <a:solidFill>
                            <a:srgbClr val="FFFFFF"/>
                          </a:solidFill>
                          <a:latin typeface="Century Gothic" panose="020B0502020202020204" pitchFamily="34" charset="0"/>
                          <a:cs typeface="Arial"/>
                        </a:rPr>
                        <a:t>대차 차량을 언제든지 손쉽게 사용할 수 있습니다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51A2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fr-FR" sz="1600" b="1" noProof="0" dirty="0">
                        <a:solidFill>
                          <a:schemeClr val="bg1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51A2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262268"/>
                  </a:ext>
                </a:extLst>
              </a:tr>
              <a:tr h="438440">
                <a:tc>
                  <a:txBody>
                    <a:bodyPr/>
                    <a:lstStyle/>
                    <a:p>
                      <a:pPr marL="0" algn="l" rtl="0"/>
                      <a:endParaRPr lang="fr-FR" sz="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10000"/>
                        <a:lumOff val="90000"/>
                        <a:alpha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87313" marR="5080" indent="-74613" algn="just" defTabSz="685800" rtl="0" eaLnBrk="1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ko-KR" sz="100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대차 차량은 전용 구역에 주차됩니다. </a:t>
                      </a:r>
                    </a:p>
                    <a:p>
                      <a:pPr marL="87313" marR="5080" indent="-74613" algn="just" defTabSz="685800" rtl="0" eaLnBrk="1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ko-KR" sz="100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키는 안전한 장소에 보관됩니다.</a:t>
                      </a:r>
                    </a:p>
                    <a:p>
                      <a:pPr marL="87313" marR="5080" indent="-74613" algn="just" defTabSz="685800" rtl="0" eaLnBrk="1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ko-KR" sz="100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차량(외부 및 내부)은 청결하고 개인 소지품이 없습니다.</a:t>
                      </a:r>
                    </a:p>
                    <a:p>
                      <a:pPr marL="87313" marR="5080" indent="-74613" algn="just" defTabSz="685800" rtl="0" eaLnBrk="1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ko-KR" sz="100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연료 및/또는 배터리 충전은 필요에 따라 업그레이드됩니다.</a:t>
                      </a:r>
                    </a:p>
                    <a:p>
                      <a:pPr marL="87313" marR="5080" indent="-74613" algn="just" defTabSz="685800" rtl="0" eaLnBrk="1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ko-KR" sz="100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+mn-ea"/>
                          <a:cs typeface="Arial"/>
                        </a:rPr>
                        <a:t>각 차량에는 다음 항목을 포함한 지갑이 있습니다: 사용 설명서, 현행 등록증 및 보험증(또는 사본), 지원 전화 번호, 사고 신고서, 현지 법률이 요구하는 문서 및 장비(예: 안전 키트) 등. 저배출 차량의 경우, 트랙셕 배터리 로딩용 케이블.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10000"/>
                        <a:lumOff val="90000"/>
                        <a:alpha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12700" marR="5080" indent="0" algn="l" defTabSz="685800" rtl="0" eaLnBrk="1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buNone/>
                        <a:tabLst/>
                      </a:pPr>
                      <a:endParaRPr lang="en-US" sz="1000" kern="1200" spc="-5" dirty="0">
                        <a:solidFill>
                          <a:schemeClr val="tx1"/>
                        </a:solidFill>
                        <a:latin typeface="Encode Sans" pitchFamily="2" charset="0"/>
                        <a:ea typeface="+mn-ea"/>
                        <a:cs typeface="Arial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10000"/>
                        <a:lumOff val="90000"/>
                        <a:alpha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82637434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33921563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DESIGN_ID_TEMA DI OFFICE" val="ruMgQ1wU"/>
  <p:tag name="ARTICULATE_SLIDE_COUNT" val="42"/>
  <p:tag name="ARTICULATE_PROJECT_OPEN" val="0"/>
  <p:tag name="ISPRING_RESOURCE_PATHS_HASH_2" val="eb6d61c6a9b7be9f37dad6b24da638289d99c1f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Tema di Office">
  <a:themeElements>
    <a:clrScheme name="STELLANTIS">
      <a:dk1>
        <a:sysClr val="windowText" lastClr="000000"/>
      </a:dk1>
      <a:lt1>
        <a:sysClr val="window" lastClr="FFFFFF"/>
      </a:lt1>
      <a:dk2>
        <a:srgbClr val="D0CECE"/>
      </a:dk2>
      <a:lt2>
        <a:srgbClr val="E7E6E6"/>
      </a:lt2>
      <a:accent1>
        <a:srgbClr val="243782"/>
      </a:accent1>
      <a:accent2>
        <a:srgbClr val="D85935"/>
      </a:accent2>
      <a:accent3>
        <a:srgbClr val="282B34"/>
      </a:accent3>
      <a:accent4>
        <a:srgbClr val="ECA935"/>
      </a:accent4>
      <a:accent5>
        <a:srgbClr val="5B9BD5"/>
      </a:accent5>
      <a:accent6>
        <a:srgbClr val="43AAA0"/>
      </a:accent6>
      <a:hlink>
        <a:srgbClr val="0563C1"/>
      </a:hlink>
      <a:folHlink>
        <a:srgbClr val="954F72"/>
      </a:folHlink>
    </a:clrScheme>
    <a:fontScheme name="STELLANTIS">
      <a:majorFont>
        <a:latin typeface="Encode Sans"/>
        <a:ea typeface=""/>
        <a:cs typeface=""/>
      </a:majorFont>
      <a:minorFont>
        <a:latin typeface="Encode Sans"/>
        <a:ea typeface=""/>
        <a:cs typeface=""/>
      </a:minorFont>
    </a:fontScheme>
    <a:fmtScheme name="Tema di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C8F3D1CFC3C14C99EB420BF3031378" ma:contentTypeVersion="4" ma:contentTypeDescription="Crée un document." ma:contentTypeScope="" ma:versionID="c47c374a73edceefaad0c9b9c797c3d0">
  <xsd:schema xmlns:xsd="http://www.w3.org/2001/XMLSchema" xmlns:xs="http://www.w3.org/2001/XMLSchema" xmlns:p="http://schemas.microsoft.com/office/2006/metadata/properties" xmlns:ns2="4d448e63-898e-4e61-a074-fcd673e09997" xmlns:ns3="f5b2d28e-3a5d-4d5c-9ab9-9476d26bab81" targetNamespace="http://schemas.microsoft.com/office/2006/metadata/properties" ma:root="true" ma:fieldsID="f7b5acdab02904446049212bec7d6a79" ns2:_="" ns3:_="">
    <xsd:import namespace="4d448e63-898e-4e61-a074-fcd673e09997"/>
    <xsd:import namespace="f5b2d28e-3a5d-4d5c-9ab9-9476d26bab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d448e63-898e-4e61-a074-fcd673e0999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b2d28e-3a5d-4d5c-9ab9-9476d26bab81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Partagé avec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Partagé avec dé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903B396-147B-45FD-A789-B8754623BD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d448e63-898e-4e61-a074-fcd673e09997"/>
    <ds:schemaRef ds:uri="f5b2d28e-3a5d-4d5c-9ab9-9476d26bab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8E2B97B-C9D7-45EA-A1A2-FECBAF935BB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D03B2BA-BFEE-4924-A99E-6782CED4F3A6}">
  <ds:schemaRefs>
    <ds:schemaRef ds:uri="http://schemas.microsoft.com/office/infopath/2007/PartnerControls"/>
    <ds:schemaRef ds:uri="f5b2d28e-3a5d-4d5c-9ab9-9476d26bab81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4d448e63-898e-4e61-a074-fcd673e09997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7121</TotalTime>
  <Words>384</Words>
  <Application>Microsoft Office PowerPoint</Application>
  <PresentationFormat>A4 (21x29,7 cm)</PresentationFormat>
  <Paragraphs>37</Paragraphs>
  <Slides>2</Slides>
  <Notes>0</Notes>
  <HiddenSlides>0</HiddenSlides>
  <MMClips>0</MMClips>
  <ScaleCrop>false</ScaleCrop>
  <HeadingPairs>
    <vt:vector size="6" baseType="variant">
      <vt:variant>
        <vt:lpstr>Caratteri utilizzati</vt:lpstr>
      </vt:variant>
      <vt:variant>
        <vt:i4>4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2</vt:i4>
      </vt:variant>
    </vt:vector>
  </HeadingPairs>
  <TitlesOfParts>
    <vt:vector size="7" baseType="lpstr">
      <vt:lpstr>Arial</vt:lpstr>
      <vt:lpstr>Calibri</vt:lpstr>
      <vt:lpstr>Century Gothic</vt:lpstr>
      <vt:lpstr>Encode Sans</vt:lpstr>
      <vt:lpstr>Tema di Office</vt:lpstr>
      <vt:lpstr>Presentazione standard di PowerPoint</vt:lpstr>
      <vt:lpstr>Presentazione standard di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Presentazione standard di PowerPoint</dc:title>
  <dc:creator>Patrizia Gariglio</dc:creator>
  <cp:lastModifiedBy>TERESA MARSICOVETERE</cp:lastModifiedBy>
  <cp:revision>443</cp:revision>
  <dcterms:created xsi:type="dcterms:W3CDTF">2021-10-21T09:29:49Z</dcterms:created>
  <dcterms:modified xsi:type="dcterms:W3CDTF">2023-09-18T10:30:48Z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FA1B87BE-9B72-40ED-8097-BBCB365B1EF4</vt:lpwstr>
  </property>
  <property fmtid="{D5CDD505-2E9C-101B-9397-08002B2CF9AE}" pid="3" name="ArticulatePath">
    <vt:lpwstr>AFTERSALES_BOOK SOS STELLANTIS_EN_PREMIUM - KOINE-Lisa_ok</vt:lpwstr>
  </property>
  <property fmtid="{D5CDD505-2E9C-101B-9397-08002B2CF9AE}" pid="4" name="MSIP_Label_2fd53d93-3f4c-4b90-b511-bd6bdbb4fba9_Enabled">
    <vt:lpwstr>true</vt:lpwstr>
  </property>
  <property fmtid="{D5CDD505-2E9C-101B-9397-08002B2CF9AE}" pid="5" name="MSIP_Label_2fd53d93-3f4c-4b90-b511-bd6bdbb4fba9_SetDate">
    <vt:lpwstr>2021-10-27T08:48:21Z</vt:lpwstr>
  </property>
  <property fmtid="{D5CDD505-2E9C-101B-9397-08002B2CF9AE}" pid="6" name="MSIP_Label_2fd53d93-3f4c-4b90-b511-bd6bdbb4fba9_Method">
    <vt:lpwstr>Standard</vt:lpwstr>
  </property>
  <property fmtid="{D5CDD505-2E9C-101B-9397-08002B2CF9AE}" pid="7" name="MSIP_Label_2fd53d93-3f4c-4b90-b511-bd6bdbb4fba9_Name">
    <vt:lpwstr>2fd53d93-3f4c-4b90-b511-bd6bdbb4fba9</vt:lpwstr>
  </property>
  <property fmtid="{D5CDD505-2E9C-101B-9397-08002B2CF9AE}" pid="8" name="MSIP_Label_2fd53d93-3f4c-4b90-b511-bd6bdbb4fba9_SiteId">
    <vt:lpwstr>d852d5cd-724c-4128-8812-ffa5db3f8507</vt:lpwstr>
  </property>
  <property fmtid="{D5CDD505-2E9C-101B-9397-08002B2CF9AE}" pid="9" name="MSIP_Label_2fd53d93-3f4c-4b90-b511-bd6bdbb4fba9_ActionId">
    <vt:lpwstr>07aaa458-6c8d-4016-a7c9-03b2a6e16d26</vt:lpwstr>
  </property>
  <property fmtid="{D5CDD505-2E9C-101B-9397-08002B2CF9AE}" pid="10" name="MSIP_Label_2fd53d93-3f4c-4b90-b511-bd6bdbb4fba9_ContentBits">
    <vt:lpwstr>0</vt:lpwstr>
  </property>
  <property fmtid="{D5CDD505-2E9C-101B-9397-08002B2CF9AE}" pid="11" name="ContentTypeId">
    <vt:lpwstr>0x010100DEC8F3D1CFC3C14C99EB420BF3031378</vt:lpwstr>
  </property>
</Properties>
</file>