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sldIdLst>
    <p:sldId id="258" r:id="rId2"/>
  </p:sldIdLst>
  <p:sldSz cx="42803763" cy="30275213"/>
  <p:notesSz cx="9144000" cy="6858000"/>
  <p:defaultTextStyle>
    <a:defPPr>
      <a:defRPr lang="fr-FR"/>
    </a:defPPr>
    <a:lvl1pPr marL="0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1pPr>
    <a:lvl2pPr marL="1753865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2pPr>
    <a:lvl3pPr marL="3507730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3pPr>
    <a:lvl4pPr marL="5261595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4pPr>
    <a:lvl5pPr marL="7015460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5pPr>
    <a:lvl6pPr marL="8769325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6pPr>
    <a:lvl7pPr marL="10523190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7pPr>
    <a:lvl8pPr marL="12277054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8pPr>
    <a:lvl9pPr marL="14030919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17" userDrawn="1">
          <p15:clr>
            <a:srgbClr val="A4A3A4"/>
          </p15:clr>
        </p15:guide>
        <p15:guide id="2" pos="134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1A2B"/>
    <a:srgbClr val="D0CE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81" autoAdjust="0"/>
    <p:restoredTop sz="96187" autoAdjust="0"/>
  </p:normalViewPr>
  <p:slideViewPr>
    <p:cSldViewPr snapToGrid="0" snapToObjects="1">
      <p:cViewPr varScale="1">
        <p:scale>
          <a:sx n="25" d="100"/>
          <a:sy n="25" d="100"/>
        </p:scale>
        <p:origin x="1668" y="72"/>
      </p:cViewPr>
      <p:guideLst>
        <p:guide orient="horz" pos="917"/>
        <p:guide pos="13481"/>
      </p:guideLst>
    </p:cSldViewPr>
  </p:slideViewPr>
  <p:notesTextViewPr>
    <p:cViewPr>
      <p:scale>
        <a:sx n="200" d="100"/>
        <a:sy n="2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10282" y="4954765"/>
            <a:ext cx="36383199" cy="10540259"/>
          </a:xfrm>
        </p:spPr>
        <p:txBody>
          <a:bodyPr anchor="b"/>
          <a:lstStyle>
            <a:lvl1pPr algn="ctr">
              <a:defRPr sz="26488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50471" y="15901497"/>
            <a:ext cx="32102822" cy="7309499"/>
          </a:xfrm>
        </p:spPr>
        <p:txBody>
          <a:bodyPr/>
          <a:lstStyle>
            <a:lvl1pPr marL="0" indent="0" algn="ctr">
              <a:buNone/>
              <a:defRPr sz="10595"/>
            </a:lvl1pPr>
            <a:lvl2pPr marL="2018355" indent="0" algn="ctr">
              <a:buNone/>
              <a:defRPr sz="8829"/>
            </a:lvl2pPr>
            <a:lvl3pPr marL="4036710" indent="0" algn="ctr">
              <a:buNone/>
              <a:defRPr sz="7946"/>
            </a:lvl3pPr>
            <a:lvl4pPr marL="6055065" indent="0" algn="ctr">
              <a:buNone/>
              <a:defRPr sz="7063"/>
            </a:lvl4pPr>
            <a:lvl5pPr marL="8073420" indent="0" algn="ctr">
              <a:buNone/>
              <a:defRPr sz="7063"/>
            </a:lvl5pPr>
            <a:lvl6pPr marL="10091776" indent="0" algn="ctr">
              <a:buNone/>
              <a:defRPr sz="7063"/>
            </a:lvl6pPr>
            <a:lvl7pPr marL="12110131" indent="0" algn="ctr">
              <a:buNone/>
              <a:defRPr sz="7063"/>
            </a:lvl7pPr>
            <a:lvl8pPr marL="14128486" indent="0" algn="ctr">
              <a:buNone/>
              <a:defRPr sz="7063"/>
            </a:lvl8pPr>
            <a:lvl9pPr marL="16146841" indent="0" algn="ctr">
              <a:buNone/>
              <a:defRPr sz="706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6/3/2024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2623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6/3/2024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984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0467" y="7547788"/>
            <a:ext cx="36918246" cy="12593645"/>
          </a:xfrm>
        </p:spPr>
        <p:txBody>
          <a:bodyPr anchor="b"/>
          <a:lstStyle>
            <a:lvl1pPr>
              <a:defRPr sz="26488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0467" y="20260574"/>
            <a:ext cx="36918246" cy="6622701"/>
          </a:xfrm>
        </p:spPr>
        <p:txBody>
          <a:bodyPr/>
          <a:lstStyle>
            <a:lvl1pPr marL="0" indent="0">
              <a:buNone/>
              <a:defRPr sz="10595">
                <a:solidFill>
                  <a:schemeClr val="tx1"/>
                </a:solidFill>
              </a:defRPr>
            </a:lvl1pPr>
            <a:lvl2pPr marL="2018355" indent="0">
              <a:buNone/>
              <a:defRPr sz="8829">
                <a:solidFill>
                  <a:schemeClr val="tx1">
                    <a:tint val="75000"/>
                  </a:schemeClr>
                </a:solidFill>
              </a:defRPr>
            </a:lvl2pPr>
            <a:lvl3pPr marL="4036710" indent="0">
              <a:buNone/>
              <a:defRPr sz="7946">
                <a:solidFill>
                  <a:schemeClr val="tx1">
                    <a:tint val="75000"/>
                  </a:schemeClr>
                </a:solidFill>
              </a:defRPr>
            </a:lvl3pPr>
            <a:lvl4pPr marL="6055065" indent="0">
              <a:buNone/>
              <a:defRPr sz="7063">
                <a:solidFill>
                  <a:schemeClr val="tx1">
                    <a:tint val="75000"/>
                  </a:schemeClr>
                </a:solidFill>
              </a:defRPr>
            </a:lvl4pPr>
            <a:lvl5pPr marL="8073420" indent="0">
              <a:buNone/>
              <a:defRPr sz="7063">
                <a:solidFill>
                  <a:schemeClr val="tx1">
                    <a:tint val="75000"/>
                  </a:schemeClr>
                </a:solidFill>
              </a:defRPr>
            </a:lvl5pPr>
            <a:lvl6pPr marL="10091776" indent="0">
              <a:buNone/>
              <a:defRPr sz="7063">
                <a:solidFill>
                  <a:schemeClr val="tx1">
                    <a:tint val="75000"/>
                  </a:schemeClr>
                </a:solidFill>
              </a:defRPr>
            </a:lvl6pPr>
            <a:lvl7pPr marL="12110131" indent="0">
              <a:buNone/>
              <a:defRPr sz="7063">
                <a:solidFill>
                  <a:schemeClr val="tx1">
                    <a:tint val="75000"/>
                  </a:schemeClr>
                </a:solidFill>
              </a:defRPr>
            </a:lvl7pPr>
            <a:lvl8pPr marL="14128486" indent="0">
              <a:buNone/>
              <a:defRPr sz="7063">
                <a:solidFill>
                  <a:schemeClr val="tx1">
                    <a:tint val="75000"/>
                  </a:schemeClr>
                </a:solidFill>
              </a:defRPr>
            </a:lvl8pPr>
            <a:lvl9pPr marL="16146841" indent="0">
              <a:buNone/>
              <a:defRPr sz="706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6/3/2024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009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42759" y="8059374"/>
            <a:ext cx="18191599" cy="19209345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669405" y="8059374"/>
            <a:ext cx="18191599" cy="19209345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6/3/2024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418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8334" y="1611882"/>
            <a:ext cx="36918246" cy="5851808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48339" y="7421634"/>
            <a:ext cx="18107995" cy="3637228"/>
          </a:xfrm>
        </p:spPr>
        <p:txBody>
          <a:bodyPr anchor="b"/>
          <a:lstStyle>
            <a:lvl1pPr marL="0" indent="0">
              <a:buNone/>
              <a:defRPr sz="10595" b="1"/>
            </a:lvl1pPr>
            <a:lvl2pPr marL="2018355" indent="0">
              <a:buNone/>
              <a:defRPr sz="8829" b="1"/>
            </a:lvl2pPr>
            <a:lvl3pPr marL="4036710" indent="0">
              <a:buNone/>
              <a:defRPr sz="7946" b="1"/>
            </a:lvl3pPr>
            <a:lvl4pPr marL="6055065" indent="0">
              <a:buNone/>
              <a:defRPr sz="7063" b="1"/>
            </a:lvl4pPr>
            <a:lvl5pPr marL="8073420" indent="0">
              <a:buNone/>
              <a:defRPr sz="7063" b="1"/>
            </a:lvl5pPr>
            <a:lvl6pPr marL="10091776" indent="0">
              <a:buNone/>
              <a:defRPr sz="7063" b="1"/>
            </a:lvl6pPr>
            <a:lvl7pPr marL="12110131" indent="0">
              <a:buNone/>
              <a:defRPr sz="7063" b="1"/>
            </a:lvl7pPr>
            <a:lvl8pPr marL="14128486" indent="0">
              <a:buNone/>
              <a:defRPr sz="7063" b="1"/>
            </a:lvl8pPr>
            <a:lvl9pPr marL="16146841" indent="0">
              <a:buNone/>
              <a:defRPr sz="7063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48339" y="11058863"/>
            <a:ext cx="18107995" cy="16265921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1669408" y="7421634"/>
            <a:ext cx="18197174" cy="3637228"/>
          </a:xfrm>
        </p:spPr>
        <p:txBody>
          <a:bodyPr anchor="b"/>
          <a:lstStyle>
            <a:lvl1pPr marL="0" indent="0">
              <a:buNone/>
              <a:defRPr sz="10595" b="1"/>
            </a:lvl1pPr>
            <a:lvl2pPr marL="2018355" indent="0">
              <a:buNone/>
              <a:defRPr sz="8829" b="1"/>
            </a:lvl2pPr>
            <a:lvl3pPr marL="4036710" indent="0">
              <a:buNone/>
              <a:defRPr sz="7946" b="1"/>
            </a:lvl3pPr>
            <a:lvl4pPr marL="6055065" indent="0">
              <a:buNone/>
              <a:defRPr sz="7063" b="1"/>
            </a:lvl4pPr>
            <a:lvl5pPr marL="8073420" indent="0">
              <a:buNone/>
              <a:defRPr sz="7063" b="1"/>
            </a:lvl5pPr>
            <a:lvl6pPr marL="10091776" indent="0">
              <a:buNone/>
              <a:defRPr sz="7063" b="1"/>
            </a:lvl6pPr>
            <a:lvl7pPr marL="12110131" indent="0">
              <a:buNone/>
              <a:defRPr sz="7063" b="1"/>
            </a:lvl7pPr>
            <a:lvl8pPr marL="14128486" indent="0">
              <a:buNone/>
              <a:defRPr sz="7063" b="1"/>
            </a:lvl8pPr>
            <a:lvl9pPr marL="16146841" indent="0">
              <a:buNone/>
              <a:defRPr sz="7063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1669408" y="11058863"/>
            <a:ext cx="18197174" cy="16265921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6/3/2024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7103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6/3/2024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987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6/3/2024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5956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8334" y="2018348"/>
            <a:ext cx="13805328" cy="7064216"/>
          </a:xfrm>
        </p:spPr>
        <p:txBody>
          <a:bodyPr anchor="b"/>
          <a:lstStyle>
            <a:lvl1pPr>
              <a:defRPr sz="14127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97174" y="4359077"/>
            <a:ext cx="21669405" cy="21515024"/>
          </a:xfrm>
        </p:spPr>
        <p:txBody>
          <a:bodyPr/>
          <a:lstStyle>
            <a:lvl1pPr>
              <a:defRPr sz="14127"/>
            </a:lvl1pPr>
            <a:lvl2pPr>
              <a:defRPr sz="12361"/>
            </a:lvl2pPr>
            <a:lvl3pPr>
              <a:defRPr sz="10595"/>
            </a:lvl3pPr>
            <a:lvl4pPr>
              <a:defRPr sz="8829"/>
            </a:lvl4pPr>
            <a:lvl5pPr>
              <a:defRPr sz="8829"/>
            </a:lvl5pPr>
            <a:lvl6pPr>
              <a:defRPr sz="8829"/>
            </a:lvl6pPr>
            <a:lvl7pPr>
              <a:defRPr sz="8829"/>
            </a:lvl7pPr>
            <a:lvl8pPr>
              <a:defRPr sz="8829"/>
            </a:lvl8pPr>
            <a:lvl9pPr>
              <a:defRPr sz="882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48334" y="9082564"/>
            <a:ext cx="13805328" cy="16826573"/>
          </a:xfrm>
        </p:spPr>
        <p:txBody>
          <a:bodyPr/>
          <a:lstStyle>
            <a:lvl1pPr marL="0" indent="0">
              <a:buNone/>
              <a:defRPr sz="7063"/>
            </a:lvl1pPr>
            <a:lvl2pPr marL="2018355" indent="0">
              <a:buNone/>
              <a:defRPr sz="6180"/>
            </a:lvl2pPr>
            <a:lvl3pPr marL="4036710" indent="0">
              <a:buNone/>
              <a:defRPr sz="5298"/>
            </a:lvl3pPr>
            <a:lvl4pPr marL="6055065" indent="0">
              <a:buNone/>
              <a:defRPr sz="4415"/>
            </a:lvl4pPr>
            <a:lvl5pPr marL="8073420" indent="0">
              <a:buNone/>
              <a:defRPr sz="4415"/>
            </a:lvl5pPr>
            <a:lvl6pPr marL="10091776" indent="0">
              <a:buNone/>
              <a:defRPr sz="4415"/>
            </a:lvl6pPr>
            <a:lvl7pPr marL="12110131" indent="0">
              <a:buNone/>
              <a:defRPr sz="4415"/>
            </a:lvl7pPr>
            <a:lvl8pPr marL="14128486" indent="0">
              <a:buNone/>
              <a:defRPr sz="4415"/>
            </a:lvl8pPr>
            <a:lvl9pPr marL="16146841" indent="0">
              <a:buNone/>
              <a:defRPr sz="4415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6/3/2024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042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8334" y="2018348"/>
            <a:ext cx="13805328" cy="7064216"/>
          </a:xfrm>
        </p:spPr>
        <p:txBody>
          <a:bodyPr anchor="b"/>
          <a:lstStyle>
            <a:lvl1pPr>
              <a:defRPr sz="14127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197174" y="4359077"/>
            <a:ext cx="21669405" cy="21515024"/>
          </a:xfrm>
        </p:spPr>
        <p:txBody>
          <a:bodyPr anchor="t"/>
          <a:lstStyle>
            <a:lvl1pPr marL="0" indent="0">
              <a:buNone/>
              <a:defRPr sz="14127"/>
            </a:lvl1pPr>
            <a:lvl2pPr marL="2018355" indent="0">
              <a:buNone/>
              <a:defRPr sz="12361"/>
            </a:lvl2pPr>
            <a:lvl3pPr marL="4036710" indent="0">
              <a:buNone/>
              <a:defRPr sz="10595"/>
            </a:lvl3pPr>
            <a:lvl4pPr marL="6055065" indent="0">
              <a:buNone/>
              <a:defRPr sz="8829"/>
            </a:lvl4pPr>
            <a:lvl5pPr marL="8073420" indent="0">
              <a:buNone/>
              <a:defRPr sz="8829"/>
            </a:lvl5pPr>
            <a:lvl6pPr marL="10091776" indent="0">
              <a:buNone/>
              <a:defRPr sz="8829"/>
            </a:lvl6pPr>
            <a:lvl7pPr marL="12110131" indent="0">
              <a:buNone/>
              <a:defRPr sz="8829"/>
            </a:lvl7pPr>
            <a:lvl8pPr marL="14128486" indent="0">
              <a:buNone/>
              <a:defRPr sz="8829"/>
            </a:lvl8pPr>
            <a:lvl9pPr marL="16146841" indent="0">
              <a:buNone/>
              <a:defRPr sz="8829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48334" y="9082564"/>
            <a:ext cx="13805328" cy="16826573"/>
          </a:xfrm>
        </p:spPr>
        <p:txBody>
          <a:bodyPr/>
          <a:lstStyle>
            <a:lvl1pPr marL="0" indent="0">
              <a:buNone/>
              <a:defRPr sz="7063"/>
            </a:lvl1pPr>
            <a:lvl2pPr marL="2018355" indent="0">
              <a:buNone/>
              <a:defRPr sz="6180"/>
            </a:lvl2pPr>
            <a:lvl3pPr marL="4036710" indent="0">
              <a:buNone/>
              <a:defRPr sz="5298"/>
            </a:lvl3pPr>
            <a:lvl4pPr marL="6055065" indent="0">
              <a:buNone/>
              <a:defRPr sz="4415"/>
            </a:lvl4pPr>
            <a:lvl5pPr marL="8073420" indent="0">
              <a:buNone/>
              <a:defRPr sz="4415"/>
            </a:lvl5pPr>
            <a:lvl6pPr marL="10091776" indent="0">
              <a:buNone/>
              <a:defRPr sz="4415"/>
            </a:lvl6pPr>
            <a:lvl7pPr marL="12110131" indent="0">
              <a:buNone/>
              <a:defRPr sz="4415"/>
            </a:lvl7pPr>
            <a:lvl8pPr marL="14128486" indent="0">
              <a:buNone/>
              <a:defRPr sz="4415"/>
            </a:lvl8pPr>
            <a:lvl9pPr marL="16146841" indent="0">
              <a:buNone/>
              <a:defRPr sz="4415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6/3/2024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0470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6/3/2024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3608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0631445" y="1611875"/>
            <a:ext cx="9229561" cy="25656844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42761" y="1611875"/>
            <a:ext cx="27153637" cy="25656844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pPr/>
              <a:t>6/3/2024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15698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7954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42759" y="1611882"/>
            <a:ext cx="36918246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42759" y="8059374"/>
            <a:ext cx="36918246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42759" y="28060644"/>
            <a:ext cx="9630847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2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pPr/>
              <a:t>6/3/2024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178747" y="28060644"/>
            <a:ext cx="14446270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2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230157" y="28060644"/>
            <a:ext cx="9630847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405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txStyles>
    <p:titleStyle>
      <a:lvl1pPr algn="l" defTabSz="4036710" rtl="0" eaLnBrk="1" latinLnBrk="0" hangingPunct="1">
        <a:lnSpc>
          <a:spcPct val="90000"/>
        </a:lnSpc>
        <a:spcBef>
          <a:spcPct val="0"/>
        </a:spcBef>
        <a:buNone/>
        <a:defRPr sz="1942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09178" indent="-1009178" algn="l" defTabSz="4036710" rtl="0" eaLnBrk="1" latinLnBrk="0" hangingPunct="1">
        <a:lnSpc>
          <a:spcPct val="90000"/>
        </a:lnSpc>
        <a:spcBef>
          <a:spcPts val="4415"/>
        </a:spcBef>
        <a:buFont typeface="Arial" panose="020B0604020202020204" pitchFamily="34" charset="0"/>
        <a:buChar char="•"/>
        <a:defRPr sz="12361" kern="1200">
          <a:solidFill>
            <a:schemeClr val="tx1"/>
          </a:solidFill>
          <a:latin typeface="+mn-lt"/>
          <a:ea typeface="+mn-ea"/>
          <a:cs typeface="+mn-cs"/>
        </a:defRPr>
      </a:lvl1pPr>
      <a:lvl2pPr marL="3027533" indent="-1009178" algn="l" defTabSz="4036710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10595" kern="1200">
          <a:solidFill>
            <a:schemeClr val="tx1"/>
          </a:solidFill>
          <a:latin typeface="+mn-lt"/>
          <a:ea typeface="+mn-ea"/>
          <a:cs typeface="+mn-cs"/>
        </a:defRPr>
      </a:lvl2pPr>
      <a:lvl3pPr marL="5045888" indent="-1009178" algn="l" defTabSz="4036710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8829" kern="1200">
          <a:solidFill>
            <a:schemeClr val="tx1"/>
          </a:solidFill>
          <a:latin typeface="+mn-lt"/>
          <a:ea typeface="+mn-ea"/>
          <a:cs typeface="+mn-cs"/>
        </a:defRPr>
      </a:lvl3pPr>
      <a:lvl4pPr marL="7064243" indent="-1009178" algn="l" defTabSz="4036710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4pPr>
      <a:lvl5pPr marL="9082598" indent="-1009178" algn="l" defTabSz="4036710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5pPr>
      <a:lvl6pPr marL="11100953" indent="-1009178" algn="l" defTabSz="4036710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6pPr>
      <a:lvl7pPr marL="13119308" indent="-1009178" algn="l" defTabSz="4036710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7pPr>
      <a:lvl8pPr marL="15137663" indent="-1009178" algn="l" defTabSz="4036710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8pPr>
      <a:lvl9pPr marL="17156019" indent="-1009178" algn="l" defTabSz="4036710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1pPr>
      <a:lvl2pPr marL="2018355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2pPr>
      <a:lvl3pPr marL="4036710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3pPr>
      <a:lvl4pPr marL="6055065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4pPr>
      <a:lvl5pPr marL="8073420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5pPr>
      <a:lvl6pPr marL="10091776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6pPr>
      <a:lvl7pPr marL="12110131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7pPr>
      <a:lvl8pPr marL="14128486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8pPr>
      <a:lvl9pPr marL="16146841" algn="l" defTabSz="4036710" rtl="0" eaLnBrk="1" latinLnBrk="0" hangingPunct="1">
        <a:defRPr sz="794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oneTexte 12"/>
          <p:cNvSpPr txBox="1"/>
          <p:nvPr/>
        </p:nvSpPr>
        <p:spPr>
          <a:xfrm>
            <a:off x="31341059" y="1692132"/>
            <a:ext cx="10964463" cy="769441"/>
          </a:xfrm>
          <a:prstGeom prst="rect">
            <a:avLst/>
          </a:prstGeom>
          <a:solidFill>
            <a:srgbClr val="D0CEC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tx2">
                    <a:lumMod val="25000"/>
                  </a:schemeClr>
                </a:solidFill>
                <a:latin typeface="Century Gothic" panose="020B0502020202020204" pitchFamily="34" charset="0"/>
              </a:rPr>
              <a:t>1. DISCREPANCIES IDENTIFIED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20405642" y="1692133"/>
            <a:ext cx="10935120" cy="76944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tx2">
                    <a:lumMod val="25000"/>
                  </a:schemeClr>
                </a:solidFill>
                <a:latin typeface="Century Gothic" panose="020B0502020202020204" pitchFamily="34" charset="0"/>
              </a:rPr>
              <a:t>4. DISCREPANCIES SETTLED </a:t>
            </a:r>
            <a:r>
              <a:rPr lang="en-US" sz="2000" dirty="0">
                <a:solidFill>
                  <a:schemeClr val="tx2">
                    <a:lumMod val="25000"/>
                  </a:schemeClr>
                </a:solidFill>
                <a:latin typeface="Century Gothic" panose="020B0502020202020204" pitchFamily="34" charset="0"/>
              </a:rPr>
              <a:t>(standards applied)</a:t>
            </a:r>
          </a:p>
        </p:txBody>
      </p:sp>
      <p:sp>
        <p:nvSpPr>
          <p:cNvPr id="2" name="Rectangle 1"/>
          <p:cNvSpPr/>
          <p:nvPr/>
        </p:nvSpPr>
        <p:spPr>
          <a:xfrm>
            <a:off x="-1" y="0"/>
            <a:ext cx="42803763" cy="1455738"/>
          </a:xfrm>
          <a:prstGeom prst="rect">
            <a:avLst/>
          </a:prstGeom>
          <a:solidFill>
            <a:srgbClr val="051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graphicFrame>
        <p:nvGraphicFramePr>
          <p:cNvPr id="19" name="Tableau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13201"/>
              </p:ext>
            </p:extLst>
          </p:nvPr>
        </p:nvGraphicFramePr>
        <p:xfrm>
          <a:off x="841379" y="1685900"/>
          <a:ext cx="18685189" cy="2819644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570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70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029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83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570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570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5709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55709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55709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55709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55709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895551">
                <a:tc>
                  <a:txBody>
                    <a:bodyPr/>
                    <a:lstStyle/>
                    <a:p>
                      <a:pPr algn="ctr" fontAlgn="b"/>
                      <a:endParaRPr lang="en-US" sz="2800" b="1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800" b="1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1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fr-FR" sz="2800" b="0" i="0" u="none" strike="noStrike" dirty="0">
                        <a:solidFill>
                          <a:srgbClr val="00000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l" fontAlgn="b"/>
                      <a:r>
                        <a:rPr lang="en-US" sz="2800" b="1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   DEALER</a:t>
                      </a:r>
                      <a:r>
                        <a:rPr lang="en-US" sz="2800" b="1" u="none" strike="noStrike" baseline="0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 </a:t>
                      </a:r>
                      <a:r>
                        <a:rPr lang="en-US" sz="2800" b="1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NAME :</a:t>
                      </a:r>
                      <a:r>
                        <a:rPr lang="en-US" sz="2800" b="1" u="none" strike="noStrike" baseline="0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 </a:t>
                      </a:r>
                      <a:endParaRPr lang="en-US" sz="2800" b="1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fr-FR" sz="2800" b="0" i="0" u="none" strike="noStrike" dirty="0">
                        <a:solidFill>
                          <a:srgbClr val="00000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fr-FR" sz="2800" b="0" i="0" u="none" strike="noStrike" dirty="0">
                        <a:solidFill>
                          <a:srgbClr val="00000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0097">
                <a:tc gridSpan="3">
                  <a:txBody>
                    <a:bodyPr/>
                    <a:lstStyle/>
                    <a:p>
                      <a:pPr lvl="0" algn="l" fontAlgn="ctr">
                        <a:lnSpc>
                          <a:spcPct val="100000"/>
                        </a:lnSpc>
                      </a:pPr>
                      <a:r>
                        <a:rPr lang="en-US" sz="1200" b="1" u="none" strike="noStrike" kern="1200" baseline="0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  <a:ea typeface="+mn-ea"/>
                          <a:cs typeface="+mn-cs"/>
                        </a:rPr>
                        <a:t>       </a:t>
                      </a:r>
                      <a:r>
                        <a:rPr lang="en-US" sz="2800" b="1" u="none" strike="noStrike" kern="1200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  <a:ea typeface="+mn-ea"/>
                          <a:cs typeface="+mn-cs"/>
                        </a:rPr>
                        <a:t>ACTIVITY 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SALES MANAGER</a:t>
                      </a:r>
                      <a:r>
                        <a:rPr lang="en-US" sz="2800" b="1" u="none" strike="noStrike" baseline="0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 IS </a:t>
                      </a:r>
                      <a:r>
                        <a:rPr lang="en-US" sz="2800" b="1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RESPONSIBLE </a:t>
                      </a:r>
                    </a:p>
                    <a:p>
                      <a:pPr algn="ctr" fontAlgn="ctr"/>
                      <a:r>
                        <a:rPr lang="en-US" sz="2800" b="1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FOR THE GRID VERIFICATION </a:t>
                      </a:r>
                      <a:endParaRPr lang="en-US" sz="2800" b="1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CEO</a:t>
                      </a:r>
                      <a:endParaRPr lang="en-US" sz="2800" b="1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ZONE</a:t>
                      </a:r>
                    </a:p>
                    <a:p>
                      <a:pPr algn="ctr" fontAlgn="ctr"/>
                      <a:r>
                        <a:rPr lang="en-US" sz="2000" b="1" i="0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MANAGER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OTHER</a:t>
                      </a:r>
                      <a:endParaRPr lang="en-US" sz="2800" b="1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MONTH</a:t>
                      </a:r>
                      <a:endParaRPr lang="en-US" sz="2800" b="1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DAY</a:t>
                      </a:r>
                      <a:endParaRPr lang="en-US" sz="2800" b="1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OPERATING STANDARD</a:t>
                      </a:r>
                      <a:endParaRPr lang="en-US" sz="2800" b="1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WEEK 1</a:t>
                      </a:r>
                      <a:endParaRPr lang="en-US" sz="2800" b="1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WEEK 2</a:t>
                      </a:r>
                      <a:endParaRPr lang="en-US" sz="2800" b="1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WEEK 3</a:t>
                      </a:r>
                      <a:endParaRPr lang="en-US" sz="2800" b="1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WEEK 4</a:t>
                      </a:r>
                      <a:endParaRPr lang="en-US" sz="2800" b="1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WEEK 5</a:t>
                      </a:r>
                      <a:endParaRPr lang="en-US" sz="2800" b="1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RESULT (YES / NO)</a:t>
                      </a:r>
                      <a:endParaRPr lang="en-US" sz="2800" b="1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0" dirty="0"/>
                        <a:t>PARKING</a:t>
                      </a:r>
                      <a:endParaRPr lang="fr-FR" sz="3200" b="0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800" b="0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800" b="0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800" b="0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ENTRANCE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800" b="0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800" b="0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800" b="0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chemeClr val="tx2">
                              <a:lumMod val="25000"/>
                            </a:schemeClr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chemeClr val="tx2">
                            <a:lumMod val="25000"/>
                          </a:schemeClr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FRONT DESK/</a:t>
                      </a:r>
                    </a:p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WELCOMING</a:t>
                      </a: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SERVICE RECEPTION</a:t>
                      </a: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WAITING AREA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fr-FR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RESTROOMS</a:t>
                      </a:r>
                      <a:endParaRPr lang="fr-FR" sz="2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INSPECTION AREA</a:t>
                      </a:r>
                      <a:endParaRPr lang="fr-FR" sz="2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ACCESSORIES</a:t>
                      </a: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VEHICLE </a:t>
                      </a:r>
                    </a:p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PROTECTIONS</a:t>
                      </a: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PARTS </a:t>
                      </a:r>
                    </a:p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PREPICKING </a:t>
                      </a: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fr-FR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QUALITY CONTROL</a:t>
                      </a:r>
                      <a:endParaRPr lang="fr-FR" sz="2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fr-FR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VEHICLE DELIVERY</a:t>
                      </a:r>
                      <a:endParaRPr lang="fr-FR" sz="2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WORKING STATION</a:t>
                      </a: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WASTE MANAGEMENT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RETURN TO </a:t>
                      </a:r>
                    </a:p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WORSHOP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MANAGER TOUR</a:t>
                      </a:r>
                    </a:p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VRS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97558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0367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noProof="0" dirty="0">
                          <a:solidFill>
                            <a:srgbClr val="002060"/>
                          </a:solidFill>
                          <a:effectLst/>
                          <a:latin typeface="Peugeot" panose="02000503040000020003" pitchFamily="50" charset="0"/>
                        </a:rPr>
                        <a:t> </a:t>
                      </a:r>
                      <a:endParaRPr lang="en-US" sz="2800" b="0" i="0" u="none" strike="noStrike" noProof="0" dirty="0">
                        <a:solidFill>
                          <a:srgbClr val="002060"/>
                        </a:solidFill>
                        <a:effectLst/>
                        <a:latin typeface="Peugeot" panose="02000503040000020003" pitchFamily="50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20391120" y="1685900"/>
            <a:ext cx="21899880" cy="281964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1" name="Connecteur droit 10"/>
          <p:cNvCxnSpPr>
            <a:stCxn id="9" idx="3"/>
            <a:endCxn id="9" idx="1"/>
          </p:cNvCxnSpPr>
          <p:nvPr/>
        </p:nvCxnSpPr>
        <p:spPr>
          <a:xfrm flipH="1">
            <a:off x="20391120" y="15784121"/>
            <a:ext cx="2189988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oneTexte 11"/>
          <p:cNvSpPr txBox="1"/>
          <p:nvPr/>
        </p:nvSpPr>
        <p:spPr>
          <a:xfrm>
            <a:off x="24933793" y="311171"/>
            <a:ext cx="131501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DISCREPANCIES PROGRESS TRACKING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31340761" y="15805406"/>
            <a:ext cx="10988339" cy="769441"/>
          </a:xfrm>
          <a:prstGeom prst="rect">
            <a:avLst/>
          </a:prstGeom>
          <a:solidFill>
            <a:srgbClr val="D0CEC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tx2">
                    <a:lumMod val="25000"/>
                  </a:schemeClr>
                </a:solidFill>
                <a:latin typeface="Century Gothic" panose="020B0502020202020204" pitchFamily="34" charset="0"/>
              </a:rPr>
              <a:t>2. ROOT CAUSE DEFINED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20405642" y="15762835"/>
            <a:ext cx="10942828" cy="769441"/>
          </a:xfrm>
          <a:prstGeom prst="rect">
            <a:avLst/>
          </a:prstGeom>
          <a:solidFill>
            <a:srgbClr val="D0CECE"/>
          </a:solidFill>
        </p:spPr>
        <p:txBody>
          <a:bodyPr wrap="square" rtlCol="0">
            <a:spAutoFit/>
          </a:bodyPr>
          <a:lstStyle/>
          <a:p>
            <a:r>
              <a:rPr lang="fr-FR" sz="4400" b="1" dirty="0">
                <a:solidFill>
                  <a:schemeClr val="tx2">
                    <a:lumMod val="25000"/>
                  </a:schemeClr>
                </a:solidFill>
                <a:latin typeface="Century Gothic" panose="020B0502020202020204" pitchFamily="34" charset="0"/>
              </a:rPr>
              <a:t>3. CORRECTIVE ACTIONS APPLIED</a:t>
            </a:r>
          </a:p>
        </p:txBody>
      </p:sp>
      <p:sp>
        <p:nvSpPr>
          <p:cNvPr id="17" name="Flèche en arc 16"/>
          <p:cNvSpPr/>
          <p:nvPr/>
        </p:nvSpPr>
        <p:spPr>
          <a:xfrm rot="12703620">
            <a:off x="29781311" y="14166236"/>
            <a:ext cx="3134318" cy="3134318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7513367"/>
              <a:gd name="adj5" fmla="val 1250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3656036" y="314198"/>
            <a:ext cx="158705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MANAGER’S TOUR VERIFICATION GRID</a:t>
            </a:r>
            <a:endParaRPr lang="en-US" sz="4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26" name="Picture 2" descr="Picture 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31" y="-199162"/>
            <a:ext cx="3036605" cy="1796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30612991" y="15068290"/>
            <a:ext cx="1436493" cy="1436493"/>
            <a:chOff x="30641566" y="15096865"/>
            <a:chExt cx="1436493" cy="1436493"/>
          </a:xfrm>
        </p:grpSpPr>
        <p:sp>
          <p:nvSpPr>
            <p:cNvPr id="3" name="Pie 2"/>
            <p:cNvSpPr/>
            <p:nvPr/>
          </p:nvSpPr>
          <p:spPr>
            <a:xfrm>
              <a:off x="30679666" y="15138898"/>
              <a:ext cx="1398393" cy="1352427"/>
            </a:xfrm>
            <a:prstGeom prst="pie">
              <a:avLst>
                <a:gd name="adj1" fmla="val 10800000"/>
                <a:gd name="adj2" fmla="val 1620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8" name="Pie 17"/>
            <p:cNvSpPr/>
            <p:nvPr/>
          </p:nvSpPr>
          <p:spPr>
            <a:xfrm rot="5400000">
              <a:off x="30670141" y="15157948"/>
              <a:ext cx="1398393" cy="1352427"/>
            </a:xfrm>
            <a:prstGeom prst="pie">
              <a:avLst>
                <a:gd name="adj1" fmla="val 10800000"/>
                <a:gd name="adj2" fmla="val 16200000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" name="Pie 20"/>
            <p:cNvSpPr/>
            <p:nvPr/>
          </p:nvSpPr>
          <p:spPr>
            <a:xfrm rot="10800000">
              <a:off x="30641566" y="15138898"/>
              <a:ext cx="1398393" cy="1352427"/>
            </a:xfrm>
            <a:prstGeom prst="pie">
              <a:avLst>
                <a:gd name="adj1" fmla="val 10800000"/>
                <a:gd name="adj2" fmla="val 1620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2" name="Pie 21"/>
            <p:cNvSpPr/>
            <p:nvPr/>
          </p:nvSpPr>
          <p:spPr>
            <a:xfrm rot="16200000">
              <a:off x="30670141" y="15119848"/>
              <a:ext cx="1398393" cy="1352427"/>
            </a:xfrm>
            <a:prstGeom prst="pie">
              <a:avLst>
                <a:gd name="adj1" fmla="val 10800000"/>
                <a:gd name="adj2" fmla="val 1620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10" name="Connecteur droit 9"/>
          <p:cNvCxnSpPr>
            <a:stCxn id="9" idx="0"/>
            <a:endCxn id="9" idx="2"/>
          </p:cNvCxnSpPr>
          <p:nvPr/>
        </p:nvCxnSpPr>
        <p:spPr>
          <a:xfrm>
            <a:off x="31341060" y="1685900"/>
            <a:ext cx="0" cy="28196442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308352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6601</TotalTime>
  <Words>371</Words>
  <Application>Microsoft Office PowerPoint</Application>
  <PresentationFormat>Personalizzato</PresentationFormat>
  <Paragraphs>309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7" baseType="lpstr">
      <vt:lpstr>Peugeot</vt:lpstr>
      <vt:lpstr>Arial</vt:lpstr>
      <vt:lpstr>Calibri</vt:lpstr>
      <vt:lpstr>Calibri Light</vt:lpstr>
      <vt:lpstr>Century Gothic</vt:lpstr>
      <vt:lpstr>Thème Office</vt:lpstr>
      <vt:lpstr>Presentazione standard di PowerPoint</vt:lpstr>
    </vt:vector>
  </TitlesOfParts>
  <Company>Takoma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Jérémie PARET</dc:creator>
  <cp:lastModifiedBy>DIANA OMAR</cp:lastModifiedBy>
  <cp:revision>54</cp:revision>
  <dcterms:created xsi:type="dcterms:W3CDTF">2014-02-27T09:57:37Z</dcterms:created>
  <dcterms:modified xsi:type="dcterms:W3CDTF">2024-06-04T08:48:26Z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  <property fmtid="{D5CDD505-2E9C-101B-9397-08002B2CF9AE}" pid="3" name="MSIP_Label_2fd53d93-3f4c-4b90-b511-bd6bdbb4fba9_Enabled">
    <vt:lpwstr>true</vt:lpwstr>
  </property>
  <property fmtid="{D5CDD505-2E9C-101B-9397-08002B2CF9AE}" pid="4" name="MSIP_Label_2fd53d93-3f4c-4b90-b511-bd6bdbb4fba9_SetDate">
    <vt:lpwstr>2022-03-05T13:41:52Z</vt:lpwstr>
  </property>
  <property fmtid="{D5CDD505-2E9C-101B-9397-08002B2CF9AE}" pid="5" name="MSIP_Label_2fd53d93-3f4c-4b90-b511-bd6bdbb4fba9_Method">
    <vt:lpwstr>Standard</vt:lpwstr>
  </property>
  <property fmtid="{D5CDD505-2E9C-101B-9397-08002B2CF9AE}" pid="6" name="MSIP_Label_2fd53d93-3f4c-4b90-b511-bd6bdbb4fba9_Name">
    <vt:lpwstr>2fd53d93-3f4c-4b90-b511-bd6bdbb4fba9</vt:lpwstr>
  </property>
  <property fmtid="{D5CDD505-2E9C-101B-9397-08002B2CF9AE}" pid="7" name="MSIP_Label_2fd53d93-3f4c-4b90-b511-bd6bdbb4fba9_SiteId">
    <vt:lpwstr>d852d5cd-724c-4128-8812-ffa5db3f8507</vt:lpwstr>
  </property>
  <property fmtid="{D5CDD505-2E9C-101B-9397-08002B2CF9AE}" pid="8" name="MSIP_Label_2fd53d93-3f4c-4b90-b511-bd6bdbb4fba9_ActionId">
    <vt:lpwstr>ec8553da-b306-47ea-b9e3-8b129a771621</vt:lpwstr>
  </property>
  <property fmtid="{D5CDD505-2E9C-101B-9397-08002B2CF9AE}" pid="9" name="MSIP_Label_2fd53d93-3f4c-4b90-b511-bd6bdbb4fba9_ContentBits">
    <vt:lpwstr>0</vt:lpwstr>
  </property>
</Properties>
</file>